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6858000" type="screen4x3"/>
  <p:notesSz cx="6858000" cy="9144000"/>
  <p:embeddedFontLst>
    <p:embeddedFont>
      <p:font typeface="Quattrocento Sans" panose="020B0502050000020003" pitchFamily="34" charset="0"/>
      <p:regular r:id="rId14"/>
      <p:bold r:id="rId15"/>
      <p:italic r:id="rId16"/>
      <p:boldItalic r:id="rId17"/>
    </p:embeddedFont>
    <p:embeddedFont>
      <p:font typeface="Titillium Web" panose="000005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hnRH2z7+Tg2TiJacNu9sFtC5N/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88A82A-0940-20AF-2612-5996E7DB5AAE}" v="32" dt="2026-02-20T14:36:37.2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5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customschemas.google.com/relationships/presentationmetadata" Target="metadata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remi@forumpa.i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85010" y="906991"/>
            <a:ext cx="79770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-IT" sz="1800" b="1" i="0" u="sng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COSA FARE: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AutoNum type="arabicPeriod"/>
            </a:pPr>
            <a:r>
              <a:rPr lang="it-IT" sz="18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Scaricare questo documento (File -&gt; Scarica come -&gt; Microsoft PowerPoint)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AutoNum type="arabicPeriod"/>
            </a:pPr>
            <a:r>
              <a:rPr lang="it-IT" sz="18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Compilare la presentazione con le informazioni richieste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tillium Web"/>
              <a:buAutoNum type="arabicPeriod"/>
            </a:pPr>
            <a:r>
              <a:rPr lang="it-IT" sz="1800" b="1" i="0" u="none" strike="noStrike" cap="none" dirty="0">
                <a:solidFill>
                  <a:srgbClr val="FF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ELIMINARE QUESTA PRIMA SLIDE CON LE ISTRUZIONI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AutoNum type="arabicPeriod"/>
            </a:pPr>
            <a:r>
              <a:rPr lang="it-IT" sz="18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Salvare la presentazione nominandola «nome progetto – ppt»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AutoNum type="arabicPeriod"/>
            </a:pPr>
            <a:r>
              <a:rPr lang="it-IT" sz="18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Caricare la presentazione sul </a:t>
            </a:r>
            <a:r>
              <a:rPr lang="it-IT" sz="1800" b="0" i="0" u="none" strike="noStrike" cap="none" dirty="0" err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form</a:t>
            </a:r>
            <a:r>
              <a:rPr lang="it-IT" sz="18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di candidatura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937381" y="4057931"/>
            <a:ext cx="728810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sng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Max 7 slide – inclusi eventuali allegati tecnici o tabelle o altri elementi utili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194000" y="4538490"/>
            <a:ext cx="6774862" cy="564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t-IT" sz="1500" b="1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Questa presentazione sarà pubblicata on line per la promozione della candidatura e dell’attività premiale stessa. </a:t>
            </a:r>
            <a:endParaRPr sz="1500" b="1" i="0" u="none" strike="noStrike" cap="none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385010" y="5689399"/>
            <a:ext cx="26228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sng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 informazioni: </a:t>
            </a:r>
            <a:r>
              <a:rPr lang="it-IT" sz="1400" b="0" i="0" u="sng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premi@forumpa.it</a:t>
            </a:r>
            <a:r>
              <a:rPr lang="it-IT" sz="14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1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219675" y="2691433"/>
            <a:ext cx="867486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6000"/>
            </a:pPr>
            <a:r>
              <a:rPr lang="it-IT" sz="44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P</a:t>
            </a:r>
            <a:r>
              <a:rPr lang="it-IT" sz="4400" b="1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REMIO “PA E FUTURO” 2026</a:t>
            </a:r>
            <a:endParaRPr lang="it-IT" sz="4400" b="1" dirty="0">
              <a:solidFill>
                <a:srgbClr val="2F5496"/>
              </a:solidFill>
              <a:latin typeface="Titillium Web"/>
              <a:ea typeface="Titillium Web"/>
              <a:cs typeface="Titillium We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it-IT" sz="2800" b="1" dirty="0">
                <a:solidFill>
                  <a:srgbClr val="2F5496"/>
                </a:solidFill>
                <a:highlight>
                  <a:srgbClr val="FFFFFF"/>
                </a:highlight>
                <a:latin typeface="Titillium Web"/>
                <a:ea typeface="Titillium Web"/>
                <a:cs typeface="Titillium Web"/>
                <a:sym typeface="Titillium Web"/>
              </a:rPr>
              <a:t>Iniziativa promossa nell’ambito di FORUM PA 2026</a:t>
            </a:r>
            <a:endParaRPr lang="it-IT" sz="2800" dirty="0">
              <a:solidFill>
                <a:srgbClr val="2F5496"/>
              </a:solidFill>
              <a:highlight>
                <a:srgbClr val="FFFFFF"/>
              </a:highlight>
              <a:latin typeface="Titillium Web"/>
              <a:ea typeface="Titillium Web"/>
              <a:cs typeface="Titillium Web"/>
            </a:endParaRPr>
          </a:p>
        </p:txBody>
      </p:sp>
      <p:pic>
        <p:nvPicPr>
          <p:cNvPr id="95" name="Google Shape;95;p2" descr="FPA - Innovazione nella Pubblica Amministrazione e Forum P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magine 3" descr="Immagine che contiene testo, Elementi grafici, Carattere, grafica&#10;&#10;Il contenuto generato dall'IA potrebbe non essere corretto.">
            <a:extLst>
              <a:ext uri="{FF2B5EF4-FFF2-40B4-BE49-F238E27FC236}">
                <a16:creationId xmlns:a16="http://schemas.microsoft.com/office/drawing/2014/main" id="{810675F3-F98B-9820-8BB1-F99F7BCEDE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3542" y="493989"/>
            <a:ext cx="1231001" cy="12310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3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1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3" descr="FPA - Innovazione nella Pubblica Amministrazione e Forum P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3"/>
          <p:cNvSpPr txBox="1"/>
          <p:nvPr/>
        </p:nvSpPr>
        <p:spPr>
          <a:xfrm>
            <a:off x="215170" y="553048"/>
            <a:ext cx="8732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2026</a:t>
            </a:r>
            <a:b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</a:t>
            </a:r>
            <a:r>
              <a:rPr lang="it-IT" sz="1200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E FUTURO </a:t>
            </a: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2026»</a:t>
            </a:r>
            <a:endParaRPr sz="1200"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05" name="Google Shape;105;p3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6" name="Google Shape;106;p3"/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SOGGETTO PROPONENTE: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TITOLO DEL PROGETTO: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TAG DI RIFERIMENTO: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lang="it-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3" name="Immagine 2" descr="Immagine che contiene testo, Elementi grafici, Carattere, grafica&#10;&#10;Il contenuto generato dall'IA potrebbe non essere corretto.">
            <a:extLst>
              <a:ext uri="{FF2B5EF4-FFF2-40B4-BE49-F238E27FC236}">
                <a16:creationId xmlns:a16="http://schemas.microsoft.com/office/drawing/2014/main" id="{102B6BBE-3AE1-8633-BF89-06B9D43D2F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3542" y="493989"/>
            <a:ext cx="1231001" cy="12310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4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1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4" descr="FPA - Innovazione nella Pubblica Amministrazione e Forum P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6" name="Google Shape;116;p4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7" name="Google Shape;117;p4"/>
          <p:cNvSpPr txBox="1"/>
          <p:nvPr/>
        </p:nvSpPr>
        <p:spPr>
          <a:xfrm>
            <a:off x="578850" y="2155968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GRUPPO DI LAVORO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0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Nome, Cognome, altre info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0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(qualifiche, esperienze e competenze)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0" i="0" u="none" strike="noStrike" cap="none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lang="it-IT" sz="2000" b="1" i="0" u="none" strike="noStrike" cap="none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" name="Google Shape;104;p3">
            <a:extLst>
              <a:ext uri="{FF2B5EF4-FFF2-40B4-BE49-F238E27FC236}">
                <a16:creationId xmlns:a16="http://schemas.microsoft.com/office/drawing/2014/main" id="{78CD2238-FD8C-1168-479A-E76EEFB7931F}"/>
              </a:ext>
            </a:extLst>
          </p:cNvPr>
          <p:cNvSpPr txBox="1"/>
          <p:nvPr/>
        </p:nvSpPr>
        <p:spPr>
          <a:xfrm>
            <a:off x="215170" y="553048"/>
            <a:ext cx="8732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2026</a:t>
            </a:r>
            <a:b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</a:t>
            </a:r>
            <a:r>
              <a:rPr lang="it-IT" sz="1200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E FUTURO </a:t>
            </a: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2026»</a:t>
            </a:r>
            <a:endParaRPr sz="1200"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3" name="Immagine 2" descr="Immagine che contiene testo, Elementi grafici, Carattere, grafica&#10;&#10;Il contenuto generato dall'IA potrebbe non essere corretto.">
            <a:extLst>
              <a:ext uri="{FF2B5EF4-FFF2-40B4-BE49-F238E27FC236}">
                <a16:creationId xmlns:a16="http://schemas.microsoft.com/office/drawing/2014/main" id="{43705E40-39F2-FF40-5C98-208A1F2FE6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3542" y="493989"/>
            <a:ext cx="1231001" cy="12310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"/>
          <p:cNvSpPr txBox="1"/>
          <p:nvPr/>
        </p:nvSpPr>
        <p:spPr>
          <a:xfrm>
            <a:off x="262302" y="6204553"/>
            <a:ext cx="19305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1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p5" descr="FPA - Innovazione nella Pubblica Amministrazione e Forum P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" name="Google Shape;127;p5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8" name="Google Shape;128;p5"/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PRESENTAZIONE DEL PROGETTO1/2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Breve descrizione del progetto e i suoi obiettivi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04;p3">
            <a:extLst>
              <a:ext uri="{FF2B5EF4-FFF2-40B4-BE49-F238E27FC236}">
                <a16:creationId xmlns:a16="http://schemas.microsoft.com/office/drawing/2014/main" id="{99E12F19-695C-3B20-F30A-DF52D2C0054E}"/>
              </a:ext>
            </a:extLst>
          </p:cNvPr>
          <p:cNvSpPr txBox="1"/>
          <p:nvPr/>
        </p:nvSpPr>
        <p:spPr>
          <a:xfrm>
            <a:off x="215170" y="553048"/>
            <a:ext cx="8732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2026</a:t>
            </a:r>
            <a:b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</a:t>
            </a:r>
            <a:r>
              <a:rPr lang="it-IT" sz="1200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E FUTURO </a:t>
            </a: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2026»</a:t>
            </a:r>
            <a:endParaRPr sz="1200"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4" name="Immagine 3" descr="Immagine che contiene testo, Elementi grafici, Carattere, grafica&#10;&#10;Il contenuto generato dall'IA potrebbe non essere corretto.">
            <a:extLst>
              <a:ext uri="{FF2B5EF4-FFF2-40B4-BE49-F238E27FC236}">
                <a16:creationId xmlns:a16="http://schemas.microsoft.com/office/drawing/2014/main" id="{61F10539-7BBD-2FD9-7402-F1134E85AB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3542" y="493989"/>
            <a:ext cx="1231001" cy="12310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6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1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6" descr="FPA - Innovazione nella Pubblica Amministrazione e Forum P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8" name="Google Shape;138;p6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9" name="Google Shape;139;p6"/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PRESENTAZIONE DEL PROGETTO 2/2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 chi è adatta / in che contesti o amministrazioni si può attuare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dirty="0">
                <a:solidFill>
                  <a:srgbClr val="002060"/>
                </a:solidFill>
                <a:latin typeface="Titillium Web"/>
                <a:sym typeface="Titillium Web"/>
              </a:rPr>
              <a:t>Punti di forza e distinguibilità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" name="Google Shape;104;p3">
            <a:extLst>
              <a:ext uri="{FF2B5EF4-FFF2-40B4-BE49-F238E27FC236}">
                <a16:creationId xmlns:a16="http://schemas.microsoft.com/office/drawing/2014/main" id="{842CBA27-EFD1-F86D-0171-E740472F5FF4}"/>
              </a:ext>
            </a:extLst>
          </p:cNvPr>
          <p:cNvSpPr txBox="1"/>
          <p:nvPr/>
        </p:nvSpPr>
        <p:spPr>
          <a:xfrm>
            <a:off x="215170" y="553048"/>
            <a:ext cx="8732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2026</a:t>
            </a:r>
            <a:b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</a:t>
            </a:r>
            <a:r>
              <a:rPr lang="it-IT" sz="1200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E FUTURO </a:t>
            </a: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2026»</a:t>
            </a:r>
            <a:endParaRPr sz="1200"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4" name="Immagine 3" descr="Immagine che contiene testo, Elementi grafici, Carattere, grafica&#10;&#10;Il contenuto generato dall'IA potrebbe non essere corretto.">
            <a:extLst>
              <a:ext uri="{FF2B5EF4-FFF2-40B4-BE49-F238E27FC236}">
                <a16:creationId xmlns:a16="http://schemas.microsoft.com/office/drawing/2014/main" id="{4213BDC4-3CAC-9024-C72D-F3638254A6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3542" y="493989"/>
            <a:ext cx="1231001" cy="123100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7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1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7" descr="FPA - Innovazione nella Pubblica Amministrazione e Forum P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9" name="Google Shape;149;p7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0" name="Google Shape;150;p7"/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 ULTERIORI APPROFONDIMENTI (video, articoli, pubblicazioni, riferimenti)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0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Inserisci </a:t>
            </a:r>
            <a:r>
              <a:rPr lang="it-IT" sz="2000" b="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qui il testo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" name="Google Shape;104;p3">
            <a:extLst>
              <a:ext uri="{FF2B5EF4-FFF2-40B4-BE49-F238E27FC236}">
                <a16:creationId xmlns:a16="http://schemas.microsoft.com/office/drawing/2014/main" id="{033A0393-5EA3-4A02-E7CA-031C58F05358}"/>
              </a:ext>
            </a:extLst>
          </p:cNvPr>
          <p:cNvSpPr txBox="1"/>
          <p:nvPr/>
        </p:nvSpPr>
        <p:spPr>
          <a:xfrm>
            <a:off x="215170" y="553048"/>
            <a:ext cx="8732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2026</a:t>
            </a:r>
            <a:b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</a:t>
            </a:r>
            <a:r>
              <a:rPr lang="it-IT" sz="1200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E FUTURO </a:t>
            </a: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2026»</a:t>
            </a:r>
            <a:endParaRPr sz="1200"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4" name="Immagine 3" descr="Immagine che contiene testo, Elementi grafici, Carattere, grafica&#10;&#10;Il contenuto generato dall'IA potrebbe non essere corretto.">
            <a:extLst>
              <a:ext uri="{FF2B5EF4-FFF2-40B4-BE49-F238E27FC236}">
                <a16:creationId xmlns:a16="http://schemas.microsoft.com/office/drawing/2014/main" id="{F9E40577-8F7F-E6DA-B8F2-6C722D3C97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3542" y="493989"/>
            <a:ext cx="1231001" cy="12310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8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1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p8" descr="FPA - Innovazione nella Pubblica Amministrazione e Forum P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" name="Google Shape;160;p8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1" name="Google Shape;161;p8"/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ANAGRAFICA DEL REFERENTE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0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Nome e Cognome: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0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Email: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0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Altre informazioni: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04;p3">
            <a:extLst>
              <a:ext uri="{FF2B5EF4-FFF2-40B4-BE49-F238E27FC236}">
                <a16:creationId xmlns:a16="http://schemas.microsoft.com/office/drawing/2014/main" id="{87921FBC-AFE6-F05B-16A2-2D2A2785B8BC}"/>
              </a:ext>
            </a:extLst>
          </p:cNvPr>
          <p:cNvSpPr txBox="1"/>
          <p:nvPr/>
        </p:nvSpPr>
        <p:spPr>
          <a:xfrm>
            <a:off x="215170" y="553048"/>
            <a:ext cx="8732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2026</a:t>
            </a:r>
            <a:br>
              <a:rPr lang="it-IT" sz="1600" b="1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</a:t>
            </a:r>
            <a:r>
              <a:rPr lang="it-IT" sz="1200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E FUTURO </a:t>
            </a:r>
            <a:r>
              <a:rPr lang="it-IT" sz="1200" b="0" i="0" u="none" strike="noStrike" cap="none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2026»</a:t>
            </a:r>
            <a:endParaRPr sz="1200"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4" name="Immagine 3" descr="Immagine che contiene testo, Elementi grafici, Carattere, grafica&#10;&#10;Il contenuto generato dall'IA potrebbe non essere corretto.">
            <a:extLst>
              <a:ext uri="{FF2B5EF4-FFF2-40B4-BE49-F238E27FC236}">
                <a16:creationId xmlns:a16="http://schemas.microsoft.com/office/drawing/2014/main" id="{8E15D530-2941-BEB6-EB60-24FB191C8B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3542" y="493989"/>
            <a:ext cx="1231001" cy="1231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9af35e-f1ec-4f38-978f-adef03f669a8" xsi:nil="true"/>
    <lcf76f155ced4ddcb4097134ff3c332f xmlns="3f02c48c-ccd1-4c81-accc-d7ad4895d10f">
      <Terms xmlns="http://schemas.microsoft.com/office/infopath/2007/PartnerControls"/>
    </lcf76f155ced4ddcb4097134ff3c332f>
    <_Flow_SignoffStatus xmlns="3f02c48c-ccd1-4c81-accc-d7ad4895d10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7083F7D3FF50041A63C26291D68EBCD" ma:contentTypeVersion="20" ma:contentTypeDescription="Creare un nuovo documento." ma:contentTypeScope="" ma:versionID="5ab7a28d696e88ac5126ae887df541d5">
  <xsd:schema xmlns:xsd="http://www.w3.org/2001/XMLSchema" xmlns:xs="http://www.w3.org/2001/XMLSchema" xmlns:p="http://schemas.microsoft.com/office/2006/metadata/properties" xmlns:ns2="3f02c48c-ccd1-4c81-accc-d7ad4895d10f" xmlns:ns3="e59af35e-f1ec-4f38-978f-adef03f669a8" targetNamespace="http://schemas.microsoft.com/office/2006/metadata/properties" ma:root="true" ma:fieldsID="4973b3a43950f3c1866eefc39f2a052f" ns2:_="" ns3:_="">
    <xsd:import namespace="3f02c48c-ccd1-4c81-accc-d7ad4895d10f"/>
    <xsd:import namespace="e59af35e-f1ec-4f38-978f-adef03f669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02c48c-ccd1-4c81-accc-d7ad4895d1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tato consenso" ma:internalName="Stato_x0020_consenso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Tag immagine" ma:readOnly="false" ma:fieldId="{5cf76f15-5ced-4ddc-b409-7134ff3c332f}" ma:taxonomyMulti="true" ma:sspId="460cf7f3-ea69-47b2-904b-308c9d1825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9af35e-f1ec-4f38-978f-adef03f669a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fba5a75-ef40-4188-a0eb-5b4eab00ccdb}" ma:internalName="TaxCatchAll" ma:showField="CatchAllData" ma:web="e59af35e-f1ec-4f38-978f-adef03f669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1E993F-92AA-480C-9AFF-E607233B1C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25A6B7-58D0-451F-8D16-D4C625841929}">
  <ds:schemaRefs>
    <ds:schemaRef ds:uri="http://schemas.microsoft.com/office/2006/metadata/properties"/>
    <ds:schemaRef ds:uri="http://schemas.microsoft.com/office/infopath/2007/PartnerControls"/>
    <ds:schemaRef ds:uri="e59af35e-f1ec-4f38-978f-adef03f669a8"/>
    <ds:schemaRef ds:uri="3f02c48c-ccd1-4c81-accc-d7ad4895d10f"/>
  </ds:schemaRefs>
</ds:datastoreItem>
</file>

<file path=customXml/itemProps3.xml><?xml version="1.0" encoding="utf-8"?>
<ds:datastoreItem xmlns:ds="http://schemas.openxmlformats.org/officeDocument/2006/customXml" ds:itemID="{D97CFE69-F3B9-47AE-8093-FDE73A0D9C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02c48c-ccd1-4c81-accc-d7ad4895d10f"/>
    <ds:schemaRef ds:uri="e59af35e-f1ec-4f38-978f-adef03f669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262</Words>
  <Application>Microsoft Office PowerPoint</Application>
  <PresentationFormat>Presentazione su schermo (4:3)</PresentationFormat>
  <Paragraphs>55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Titillium Web</vt:lpstr>
      <vt:lpstr>Calibri</vt:lpstr>
      <vt:lpstr>Arial</vt:lpstr>
      <vt:lpstr>Quattrocento Sans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Alice Bontempi</dc:creator>
  <cp:lastModifiedBy>Claudia Spinozzi</cp:lastModifiedBy>
  <cp:revision>10</cp:revision>
  <dcterms:created xsi:type="dcterms:W3CDTF">2023-02-21T16:11:06Z</dcterms:created>
  <dcterms:modified xsi:type="dcterms:W3CDTF">2026-02-20T14:46:31Z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0x010100E7083F7D3FF50041A63C26291D68EBCD</vt:lpwstr>
  </property>
  <property fmtid="{D5CDD505-2E9C-101B-9397-08002B2CF9AE}" pid="3" name="MediaServiceImageTags">
    <vt:lpwstr/>
  </property>
</Properties>
</file>