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embeddedFontLst>
    <p:embeddedFont>
      <p:font typeface="Quattrocento Sans" panose="020B0502050000020003" pitchFamily="34" charset="0"/>
      <p:regular r:id="rId14"/>
      <p:bold r:id="rId15"/>
      <p:italic r:id="rId16"/>
      <p:boldItalic r:id="rId17"/>
    </p:embeddedFont>
    <p:embeddedFont>
      <p:font typeface="Titillium Web" panose="000005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hnRH2z7+Tg2TiJacNu9sFtC5N/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remi@forumpa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85010" y="906991"/>
            <a:ext cx="79770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1" i="0" u="sng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COSA FARE: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AutoNum type="arabicPeriod"/>
            </a:pP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Scaricare questo documento (File -&gt; Scarica come -&gt; Microsoft PowerPoint)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AutoNum type="arabicPeriod"/>
            </a:pP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Compilare la presentazione con le informazioni richieste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tillium Web"/>
              <a:buAutoNum type="arabicPeriod"/>
            </a:pPr>
            <a:r>
              <a:rPr lang="it-IT" sz="1800" b="1" i="0" u="none" strike="noStrike" cap="none" dirty="0">
                <a:solidFill>
                  <a:srgbClr val="FF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ELIMINARE QUESTA PRIMA SLIDE CON LE ISTRUZIONI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AutoNum type="arabicPeriod"/>
            </a:pP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Salvare la presentazione nominandola «nome progetto – ppt»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AutoNum type="arabicPeriod"/>
            </a:pP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Caricare la presentazione sul </a:t>
            </a:r>
            <a:r>
              <a:rPr lang="it-IT" sz="1800" b="0" i="0" u="none" strike="noStrike" cap="none" dirty="0" err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form</a:t>
            </a: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 candidatura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37381" y="4057931"/>
            <a:ext cx="728810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sng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Max 7 slide – inclusi eventuali allegati tecnici o tabelle o altri elementi utili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194000" y="4538490"/>
            <a:ext cx="6774862" cy="564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-IT" sz="15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Questa presentazione sarà pubblicata on line per la promozione della candidatura e dell’attività premiale stessa. </a:t>
            </a:r>
            <a:endParaRPr sz="15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85010" y="5689399"/>
            <a:ext cx="2622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sng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informazioni: </a:t>
            </a:r>
            <a:r>
              <a:rPr lang="it-IT" sz="1400" b="0" i="0" u="sng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premi@forumpa.it</a:t>
            </a:r>
            <a:r>
              <a:rPr lang="it-IT" sz="14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219675" y="2691433"/>
            <a:ext cx="867486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it-IT" sz="44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P</a:t>
            </a:r>
            <a:r>
              <a:rPr lang="it-IT" sz="4400" b="1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REMIO “PA AUMENTATA” </a:t>
            </a:r>
            <a:r>
              <a:rPr lang="it-IT" sz="44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2025</a:t>
            </a:r>
            <a:endParaRPr sz="4400" b="1" dirty="0">
              <a:solidFill>
                <a:srgbClr val="2F549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it-IT" sz="2800" b="1" dirty="0">
                <a:solidFill>
                  <a:srgbClr val="2F5496"/>
                </a:solidFill>
                <a:highlight>
                  <a:srgbClr val="FFFFFF"/>
                </a:highlight>
                <a:latin typeface="Titillium Web"/>
                <a:ea typeface="Titillium Web"/>
                <a:cs typeface="Titillium Web"/>
                <a:sym typeface="Titillium Web"/>
              </a:rPr>
              <a:t>Iniziativa promossa nell’ambito di FORUM PA 2025</a:t>
            </a:r>
            <a:r>
              <a:rPr lang="it-IT" sz="2800" dirty="0">
                <a:solidFill>
                  <a:srgbClr val="2F5496"/>
                </a:solidFill>
                <a:highlight>
                  <a:srgbClr val="FFFFFF"/>
                </a:highlight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6000" b="1" dirty="0">
              <a:solidFill>
                <a:srgbClr val="2F5496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5" name="Google Shape;95;p2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3C03CF69-775C-B83B-4481-4918880BF9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429" y="672057"/>
            <a:ext cx="1220114" cy="12201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3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/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2025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AUMENTATA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2025»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05" name="Google Shape;105;p3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6" name="Google Shape;106;p3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 PROGETTO: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" name="Immagine 1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A15F9A67-760A-7968-ECDB-A37275DC7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429" y="672057"/>
            <a:ext cx="1220114" cy="12201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4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4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7" name="Google Shape;117;p4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Nome, Cognome, altre info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(qualifiche, esperienze e competenze)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0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" name="Immagine 1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927BC073-301B-16F5-9D2C-DE3722AD8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429" y="672057"/>
            <a:ext cx="1220114" cy="1220114"/>
          </a:xfrm>
          <a:prstGeom prst="rect">
            <a:avLst/>
          </a:prstGeom>
        </p:spPr>
      </p:pic>
      <p:sp>
        <p:nvSpPr>
          <p:cNvPr id="4" name="Google Shape;104;p3">
            <a:extLst>
              <a:ext uri="{FF2B5EF4-FFF2-40B4-BE49-F238E27FC236}">
                <a16:creationId xmlns:a16="http://schemas.microsoft.com/office/drawing/2014/main" id="{78CD2238-FD8C-1168-479A-E76EEFB7931F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2025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AUMENTATA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2025»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/>
          <p:nvPr/>
        </p:nvSpPr>
        <p:spPr>
          <a:xfrm>
            <a:off x="262302" y="6204553"/>
            <a:ext cx="1930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5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Google Shape;127;p5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p5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 PROGETTO1/2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Breve descrizione del progetto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magine 1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DB54B361-8750-023B-C9D3-5711B8F4B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429" y="672057"/>
            <a:ext cx="1220114" cy="1220114"/>
          </a:xfrm>
          <a:prstGeom prst="rect">
            <a:avLst/>
          </a:prstGeom>
        </p:spPr>
      </p:pic>
      <p:sp>
        <p:nvSpPr>
          <p:cNvPr id="3" name="Google Shape;104;p3">
            <a:extLst>
              <a:ext uri="{FF2B5EF4-FFF2-40B4-BE49-F238E27FC236}">
                <a16:creationId xmlns:a16="http://schemas.microsoft.com/office/drawing/2014/main" id="{99E12F19-695C-3B20-F30A-DF52D2C0054E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2025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AUMENTATA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2025»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6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6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9" name="Google Shape;139;p6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 PROGETTO 2/2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chi è adatta / in che contesti o amministrazioni si può attuare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" name="Immagine 1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108DD7C9-DF26-F437-216C-571D6A5BFF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429" y="672057"/>
            <a:ext cx="1220114" cy="1220114"/>
          </a:xfrm>
          <a:prstGeom prst="rect">
            <a:avLst/>
          </a:prstGeom>
        </p:spPr>
      </p:pic>
      <p:sp>
        <p:nvSpPr>
          <p:cNvPr id="3" name="Google Shape;104;p3">
            <a:extLst>
              <a:ext uri="{FF2B5EF4-FFF2-40B4-BE49-F238E27FC236}">
                <a16:creationId xmlns:a16="http://schemas.microsoft.com/office/drawing/2014/main" id="{842CBA27-EFD1-F86D-0171-E740472F5FF4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2025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AUMENTATA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2025»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7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7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7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0" name="Google Shape;150;p7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APPROFONDIMENTI (video, articoli, pubblicazioni, riferimenti)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Inserisci </a:t>
            </a:r>
            <a:r>
              <a:rPr lang="it-IT" sz="2000" b="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qui il testo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" name="Immagine 1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50E19762-9321-99E0-A5AF-A7125A2BD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429" y="672057"/>
            <a:ext cx="1220114" cy="1220114"/>
          </a:xfrm>
          <a:prstGeom prst="rect">
            <a:avLst/>
          </a:prstGeom>
        </p:spPr>
      </p:pic>
      <p:sp>
        <p:nvSpPr>
          <p:cNvPr id="3" name="Google Shape;104;p3">
            <a:extLst>
              <a:ext uri="{FF2B5EF4-FFF2-40B4-BE49-F238E27FC236}">
                <a16:creationId xmlns:a16="http://schemas.microsoft.com/office/drawing/2014/main" id="{033A0393-5EA3-4A02-E7CA-031C58F05358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2025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AUMENTATA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2025»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8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8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8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" name="Google Shape;161;p8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Altre informazioni: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magine 1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A81D3194-408E-0159-9F33-DE9E2B8847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429" y="672057"/>
            <a:ext cx="1220114" cy="1220114"/>
          </a:xfrm>
          <a:prstGeom prst="rect">
            <a:avLst/>
          </a:prstGeom>
        </p:spPr>
      </p:pic>
      <p:sp>
        <p:nvSpPr>
          <p:cNvPr id="3" name="Google Shape;104;p3">
            <a:extLst>
              <a:ext uri="{FF2B5EF4-FFF2-40B4-BE49-F238E27FC236}">
                <a16:creationId xmlns:a16="http://schemas.microsoft.com/office/drawing/2014/main" id="{87921FBC-AFE6-F05B-16A2-2D2A2785B8BC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2025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AUMENTATA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2025»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9af35e-f1ec-4f38-978f-adef03f669a8" xsi:nil="true"/>
    <lcf76f155ced4ddcb4097134ff3c332f xmlns="3f02c48c-ccd1-4c81-accc-d7ad4895d10f">
      <Terms xmlns="http://schemas.microsoft.com/office/infopath/2007/PartnerControls"/>
    </lcf76f155ced4ddcb4097134ff3c332f>
    <_Flow_SignoffStatus xmlns="3f02c48c-ccd1-4c81-accc-d7ad4895d10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7083F7D3FF50041A63C26291D68EBCD" ma:contentTypeVersion="19" ma:contentTypeDescription="Creare un nuovo documento." ma:contentTypeScope="" ma:versionID="f0680d0538ad130727be18761954f295">
  <xsd:schema xmlns:xsd="http://www.w3.org/2001/XMLSchema" xmlns:xs="http://www.w3.org/2001/XMLSchema" xmlns:p="http://schemas.microsoft.com/office/2006/metadata/properties" xmlns:ns2="3f02c48c-ccd1-4c81-accc-d7ad4895d10f" xmlns:ns3="e59af35e-f1ec-4f38-978f-adef03f669a8" targetNamespace="http://schemas.microsoft.com/office/2006/metadata/properties" ma:root="true" ma:fieldsID="146644ee1ad1e4d8a88bf00536042edd" ns2:_="" ns3:_="">
    <xsd:import namespace="3f02c48c-ccd1-4c81-accc-d7ad4895d10f"/>
    <xsd:import namespace="e59af35e-f1ec-4f38-978f-adef03f669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02c48c-ccd1-4c81-accc-d7ad4895d1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tato consenso" ma:internalName="Stato_x0020_consenso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Tag immagine" ma:readOnly="false" ma:fieldId="{5cf76f15-5ced-4ddc-b409-7134ff3c332f}" ma:taxonomyMulti="true" ma:sspId="460cf7f3-ea69-47b2-904b-308c9d1825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9af35e-f1ec-4f38-978f-adef03f669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fba5a75-ef40-4188-a0eb-5b4eab00ccdb}" ma:internalName="TaxCatchAll" ma:showField="CatchAllData" ma:web="e59af35e-f1ec-4f38-978f-adef03f669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1E993F-92AA-480C-9AFF-E607233B1C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25A6B7-58D0-451F-8D16-D4C625841929}">
  <ds:schemaRefs>
    <ds:schemaRef ds:uri="http://schemas.microsoft.com/office/2006/metadata/properties"/>
    <ds:schemaRef ds:uri="http://schemas.microsoft.com/office/infopath/2007/PartnerControls"/>
    <ds:schemaRef ds:uri="e59af35e-f1ec-4f38-978f-adef03f669a8"/>
    <ds:schemaRef ds:uri="3f02c48c-ccd1-4c81-accc-d7ad4895d10f"/>
  </ds:schemaRefs>
</ds:datastoreItem>
</file>

<file path=customXml/itemProps3.xml><?xml version="1.0" encoding="utf-8"?>
<ds:datastoreItem xmlns:ds="http://schemas.openxmlformats.org/officeDocument/2006/customXml" ds:itemID="{6E29B9C1-ABD3-4C6E-9407-99264140B8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02c48c-ccd1-4c81-accc-d7ad4895d10f"/>
    <ds:schemaRef ds:uri="e59af35e-f1ec-4f38-978f-adef03f669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244</Words>
  <Application>Microsoft Office PowerPoint</Application>
  <PresentationFormat>Presentazione su schermo (4:3)</PresentationFormat>
  <Paragraphs>54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Quattrocento Sans</vt:lpstr>
      <vt:lpstr>Titillium Web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Claudia Spinozzi</cp:lastModifiedBy>
  <cp:revision>3</cp:revision>
  <dcterms:created xsi:type="dcterms:W3CDTF">2023-02-21T16:11:06Z</dcterms:created>
  <dcterms:modified xsi:type="dcterms:W3CDTF">2025-02-26T13:30:48Z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0x010100E7083F7D3FF50041A63C26291D68EBCD</vt:lpwstr>
  </property>
</Properties>
</file>