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3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6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02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07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6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83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38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1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1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0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043-4741-42F4-8D2A-57DA1831F13B}" type="datetimeFigureOut">
              <a:rPr lang="it-IT" smtClean="0"/>
              <a:t>02/04/2023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9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nipd.it/polo-universitario-carcere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delegata.progettocarcere@unipd.it" TargetMode="External"/><Relationship Id="rId3" Type="http://schemas.openxmlformats.org/officeDocument/2006/relationships/image" Target="../media/image2.png"/><Relationship Id="rId7" Type="http://schemas.openxmlformats.org/officeDocument/2006/relationships/hyperlink" Target="mailto:tutor.carcere@unipd.i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francesca.vianello@unipd.it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AE92B1B-6F79-D71F-4134-47532839E7EA}"/>
              </a:ext>
            </a:extLst>
          </p:cNvPr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it-IT" sz="60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PA SOSTENIBILE 2023</a:t>
            </a:r>
            <a:endParaRPr lang="it-IT" sz="6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inclusione, empowerment e persone</a:t>
            </a:r>
            <a:endParaRPr lang="it-IT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7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49" y="2112425"/>
            <a:ext cx="8368843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 </a:t>
            </a:r>
            <a:r>
              <a:rPr lang="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degli Studi di Padova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SOLUZIONE: </a:t>
            </a:r>
            <a:r>
              <a:rPr lang="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Progetto Università in carcere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Istruzione, formazione e lavoro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Diseguaglianze, pari opportunità, inclusione</a:t>
            </a: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27086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482138" y="1508901"/>
            <a:ext cx="8279477" cy="4259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</a:p>
          <a:p>
            <a:pPr algn="just"/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Il compito di coordinare e organizzare le attività spetta a un </a:t>
            </a:r>
            <a:r>
              <a:rPr lang="it-IT" sz="16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gruppo di lavoro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 nominato annualmente, attualmente coordinato dalla Prof.ssa </a:t>
            </a:r>
            <a:r>
              <a:rPr lang="it-IT" sz="16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Francesca Vianello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, affiancata da </a:t>
            </a:r>
            <a:r>
              <a:rPr lang="it-IT" sz="16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5 tutor di coordinamento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 selezionati tra studentesse e studenti. Il gruppo di lavoro è altresì composto da </a:t>
            </a:r>
            <a:r>
              <a:rPr lang="it-IT" sz="16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7 docenti universitari 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referenti per le singole aree disciplinari coinvolte e supportati da circa </a:t>
            </a:r>
            <a:r>
              <a:rPr lang="it-IT" sz="16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15 tutor didattici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, selezionati annualmente tramite bando pubblico riservato al personale studentesco. Nel gruppo di lavoro è presente anche una componente esterna composta da </a:t>
            </a:r>
            <a:r>
              <a:rPr lang="it-IT" sz="16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2 docenti collaboratori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. Il gruppo di lavoro è altresì coadiuvato dall’</a:t>
            </a:r>
            <a:r>
              <a:rPr lang="it-IT" sz="16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Ufficio Servizi agli Studenti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, che ha organizzato una sezione di tutor di Ateneo dedicata al progetto, l’Ufficio Segreteria del Rettore e dei Prorettori e l'Ufficio Infrastruttura, Sistemi e Telecomunicazioni.</a:t>
            </a: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4494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470784" y="1578026"/>
            <a:ext cx="8216015" cy="419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1/2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just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Il Progetto «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Università in carcere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» è attivo presso la Casa di Reclusione di Padova dal 2003 e comprende ad oggi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65 studentesse e studenti in esecuzione di pena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. </a:t>
            </a:r>
          </a:p>
          <a:p>
            <a:pPr lvl="0" algn="just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500" dirty="0">
              <a:solidFill>
                <a:srgbClr val="002060"/>
              </a:solidFill>
              <a:latin typeface="Titillium Web" panose="00000500000000000000"/>
            </a:endParaRPr>
          </a:p>
          <a:p>
            <a:pPr lvl="0" algn="just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Con un Protocollo d’Intesa tra l’Università degli Studi di Padova e il Dipartimento dell’Amministrazione Penitenziaria (DAP), alle persone detenute negli Istituti penitenziari del Triveneto è offerta la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possibilità di fruire di una serie di servizi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 a cui la condizione detentiva ostacolerebbe l’accesso.</a:t>
            </a:r>
          </a:p>
          <a:p>
            <a:pPr lvl="0" algn="just">
              <a:buClr>
                <a:srgbClr val="000000"/>
              </a:buClr>
              <a:buSzPts val="2400"/>
            </a:pP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 </a:t>
            </a:r>
          </a:p>
          <a:p>
            <a:pPr lvl="0" algn="just">
              <a:buClr>
                <a:srgbClr val="000000"/>
              </a:buClr>
              <a:buSzPts val="2400"/>
            </a:pP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Se la formale iscrizione universitaria rimane un diritto di tutte e tutti, solo grazie al progetto «Università in carcere» è concretamente possibile per le persone detenute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partecipare al TOLC per l’accesso ai diversi Corsi di studio e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, una volta ammesse, essere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affiancate da un tutor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 nello svolgimento degli studi, fruire di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corsi di sostegno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 e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sostenere gli esami e la discussione di laurea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. </a:t>
            </a:r>
            <a:endParaRPr lang="it-IT" sz="15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52620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412595" y="1508901"/>
            <a:ext cx="8623340" cy="4547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algn="just"/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La conduzione del Progetto è resa possibile, oltre che dall’impegno assunto dall’Università e dalla Direzione del carcere, anche dalla disponibilità della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Fondazione </a:t>
            </a:r>
            <a:r>
              <a:rPr lang="it-IT" sz="1500" b="1" dirty="0" err="1">
                <a:solidFill>
                  <a:srgbClr val="002060"/>
                </a:solidFill>
                <a:latin typeface="Titillium Web" panose="00000500000000000000"/>
              </a:rPr>
              <a:t>Cariparo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, che garantisce un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sostegno finanziario triennale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, e dell’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Associazione operatori carcerari volontari (OVC) 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che quotidianamente sostiene gli studenti detenuti dal punto di vista materiale e psicologico. </a:t>
            </a:r>
          </a:p>
          <a:p>
            <a:pPr algn="just"/>
            <a:endParaRPr lang="it-IT" sz="1500" dirty="0">
              <a:solidFill>
                <a:srgbClr val="002060"/>
              </a:solidFill>
              <a:latin typeface="Titillium Web" panose="00000500000000000000"/>
            </a:endParaRPr>
          </a:p>
          <a:p>
            <a:pPr algn="just"/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Circa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13/14 studentesse e studenti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, selezionati in base ai risultati negli studi e alle esigenze della sicurezza interna, hanno la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possibilità di risiedere in una sezione separata (il Polo Universitario)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,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appositamente istituita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, che consente lo studio in condizioni maggiormente idonee, contatti più frequenti con docenti e volontari e un limitato accesso a Internet. </a:t>
            </a:r>
          </a:p>
          <a:p>
            <a:pPr algn="just"/>
            <a:endParaRPr lang="it-IT" sz="1500" dirty="0">
              <a:solidFill>
                <a:srgbClr val="002060"/>
              </a:solidFill>
              <a:latin typeface="Titillium Web" panose="00000500000000000000"/>
            </a:endParaRPr>
          </a:p>
          <a:p>
            <a:pPr algn="just"/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Dall’avvio del Progetto hanno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conseguito la laurea 51  persone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, mentre gli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esami complessivi sostenuti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 durante l’anno accademico sono stati </a:t>
            </a:r>
            <a:r>
              <a:rPr lang="it-IT" sz="1500" b="1" dirty="0">
                <a:solidFill>
                  <a:srgbClr val="002060"/>
                </a:solidFill>
                <a:latin typeface="Titillium Web" panose="00000500000000000000"/>
              </a:rPr>
              <a:t>57</a:t>
            </a:r>
            <a:r>
              <a:rPr lang="it-IT" sz="1500" dirty="0">
                <a:solidFill>
                  <a:srgbClr val="002060"/>
                </a:solidFill>
                <a:latin typeface="Titillium Web" panose="00000500000000000000"/>
              </a:rPr>
              <a:t>.</a:t>
            </a:r>
            <a:endParaRPr lang="it-IT" sz="1500" dirty="0">
              <a:solidFill>
                <a:srgbClr val="002060"/>
              </a:solidFill>
              <a:latin typeface="Titillium Web" panose="00000500000000000000"/>
              <a:sym typeface="Titillium Web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77467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APPROFONDIMENTI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https://www.unipd.it/polo-universitario-carcere</a:t>
            </a:r>
            <a:endParaRPr lang="it-IT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0922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 Francesca Vianello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francesca.vianello@unipd.it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Altre informazioni: 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Ufficio Servizi agli Studenti,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hlinkClick r:id="rId7"/>
              </a:rPr>
              <a:t>tutor.carcere@unipd.it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 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Ufficio Delega al Progetto: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8"/>
              </a:rPr>
              <a:t>delegata.progettocarcere@unipd.it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73765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278</TotalTime>
  <Words>631</Words>
  <Application>Microsoft Office PowerPoint</Application>
  <PresentationFormat>Presentazione su schermo (4:3)</PresentationFormat>
  <Paragraphs>64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Vianello Francesca</cp:lastModifiedBy>
  <cp:revision>26</cp:revision>
  <dcterms:created xsi:type="dcterms:W3CDTF">2023-02-21T16:11:06Z</dcterms:created>
  <dcterms:modified xsi:type="dcterms:W3CDTF">2023-04-02T09:05:02Z</dcterms:modified>
</cp:coreProperties>
</file>