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Quattrocento Sans" panose="020B0502050000020003" pitchFamily="34" charset="0"/>
      <p:regular r:id="rId14"/>
      <p:bold r:id="rId15"/>
      <p:italic r:id="rId16"/>
      <p:boldItalic r:id="rId17"/>
    </p:embeddedFont>
    <p:embeddedFont>
      <p:font typeface="Titillium Web" panose="00000500000000000000" pitchFamily="2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iQKU3NXlFCek3DOWI8/2ZLOkOD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presProps" Target="pres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item-prosol.eu/2022/01/03/un-nuovo-modello-di-intervento/" TargetMode="External"/><Relationship Id="rId13" Type="http://schemas.openxmlformats.org/officeDocument/2006/relationships/hyperlink" Target="https://www.targatocn.it/2022/07/13/leggi-notizia/argomenti/attualita/articolo/un-alloggio-didattico-per-insegnare-a-curarsi-sperimentazione-in-alta-langa.html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www.pitem-prosol.eu/senior/" TargetMode="External"/><Relationship Id="rId12" Type="http://schemas.openxmlformats.org/officeDocument/2006/relationships/hyperlink" Target="https://www.ideawebtv.it/2022/07/13/asl-cn2-inaugurato-a-cortemilia-lappartamento-didattico-nellambito-del-progetto-europeo-prosol-senior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hyperlink" Target="https://www.gazzettadalba.it/2022/07/inaugurato-a-cortemilia-lappartamento-didattico-per-anziani-nella-casa-della-salute/" TargetMode="External"/><Relationship Id="rId5" Type="http://schemas.openxmlformats.org/officeDocument/2006/relationships/image" Target="../media/image3.png"/><Relationship Id="rId10" Type="http://schemas.openxmlformats.org/officeDocument/2006/relationships/hyperlink" Target="https://ilcorriere.net/inaugurato-a-cortemilia-lappartamento-didattico-allestito-nellambito-del-progetto-europeo-prosol-senior/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s://www.regione.piemonte.it/web/temi/sanita/sostegno-alle-cure/cortemilia-progetto-prosol-senior-inaugurato-appartamento-didattico" TargetMode="External"/><Relationship Id="rId14" Type="http://schemas.openxmlformats.org/officeDocument/2006/relationships/hyperlink" Target="https://m.facebook.com/story.php?story_fbid=pfbid0ZPcUEdmBUqTBz3J3qjGBtGUxZx5cXeuvS2jaoija8gTpZ8QfmX2UsmsM4GrXqiDvl&amp;amp;id=100064291135456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mailto:progetti.innovativi@aslcn2.it" TargetMode="External"/><Relationship Id="rId3" Type="http://schemas.openxmlformats.org/officeDocument/2006/relationships/image" Target="../media/image1.png"/><Relationship Id="rId7" Type="http://schemas.openxmlformats.org/officeDocument/2006/relationships/hyperlink" Target="mailto:gchiesa@aslcn2.i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"/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collaborazione con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5" name="Google Shape;8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2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i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#forumpa2023</a:t>
            </a:r>
            <a:endParaRPr/>
          </a:p>
        </p:txBody>
      </p:sp>
      <p:sp>
        <p:nvSpPr>
          <p:cNvPr id="88" name="Google Shape;88;p2"/>
          <p:cNvSpPr txBox="1"/>
          <p:nvPr/>
        </p:nvSpPr>
        <p:spPr>
          <a:xfrm>
            <a:off x="760393" y="2705725"/>
            <a:ext cx="7642077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0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PA SOSTENIBILE 2023</a:t>
            </a:r>
            <a:endParaRPr sz="6000" b="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inclusione, empowerment e persone</a:t>
            </a:r>
            <a:endParaRPr sz="2800" b="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89" name="Google Shape;89;p2" descr="FPA - Innovazione nella Pubblica Amministrazione e Forum P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2" descr="ASviS - CAI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1012" y="5768274"/>
            <a:ext cx="1819552" cy="9790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"/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collaborazione con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6" name="Google Shape;9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3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i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#forumpa2023</a:t>
            </a:r>
            <a:endParaRPr/>
          </a:p>
        </p:txBody>
      </p:sp>
      <p:pic>
        <p:nvPicPr>
          <p:cNvPr id="99" name="Google Shape;99;p3" descr="FPA - Innovazione nella Pubblica Amministrazione e Forum P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3" descr="ASviS - CAI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1012" y="5768274"/>
            <a:ext cx="1819552" cy="979092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3"/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2023</a:t>
            </a:r>
            <a:b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SOSTENIBILE 2023»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I</a:t>
            </a: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nclusione, empowerment e persone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02" name="Google Shape;102;p3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3" name="Google Shape;103;p3"/>
          <p:cNvSpPr txBox="1"/>
          <p:nvPr/>
        </p:nvSpPr>
        <p:spPr>
          <a:xfrm>
            <a:off x="578850" y="2112425"/>
            <a:ext cx="7986300" cy="28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SOGGETTO PROPONENTE: </a:t>
            </a:r>
            <a:r>
              <a:rPr lang="it-IT" sz="2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Azienda Sanitaria Locale CN2 Alba-Bra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TITOLO DELLA SOLUZIONE: </a:t>
            </a:r>
            <a:r>
              <a:rPr lang="it-IT" sz="2000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Progetto SENIOR - </a:t>
            </a:r>
            <a:r>
              <a:rPr lang="it-IT" sz="2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“</a:t>
            </a:r>
            <a:r>
              <a:rPr lang="it-IT" sz="2000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Ca</a:t>
            </a:r>
            <a:r>
              <a:rPr lang="it-IT" sz="2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’ d’Argent”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CATEGORIA: </a:t>
            </a:r>
            <a:r>
              <a:rPr lang="it-IT" sz="2000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Salu</a:t>
            </a:r>
            <a:r>
              <a:rPr lang="it-IT" sz="2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te e benessere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AMBITO:</a:t>
            </a:r>
            <a:endParaRPr sz="2000" b="1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457200" marR="0" lvl="0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Titillium Web"/>
              <a:buChar char="-"/>
            </a:pPr>
            <a:r>
              <a:rPr lang="it-IT" sz="2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Diseguaglianze, pari opportunità, inclusione</a:t>
            </a:r>
            <a:endParaRPr sz="200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Titillium Web"/>
              <a:buChar char="-"/>
            </a:pPr>
            <a:r>
              <a:rPr lang="it-IT" sz="2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Salute e welfare</a:t>
            </a:r>
            <a:endParaRPr sz="200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br>
              <a:rPr lang="it-IT" sz="2000" b="1" i="0" u="none" strike="noStrike" cap="none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000" b="1" i="0" u="none" strike="noStrike" cap="none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1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collaborazione con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9" name="Google Shape;10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4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i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#forumpa2023</a:t>
            </a:r>
            <a:endParaRPr/>
          </a:p>
        </p:txBody>
      </p:sp>
      <p:pic>
        <p:nvPicPr>
          <p:cNvPr id="112" name="Google Shape;112;p4" descr="FPA - Innovazione nella Pubblica Amministrazione e Forum P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4" descr="ASviS - CAI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1012" y="5768274"/>
            <a:ext cx="1819552" cy="979092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4"/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2023</a:t>
            </a:r>
            <a:b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SOSTENIBILE 2023»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I</a:t>
            </a: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nclusione, empowerment e persone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15" name="Google Shape;115;p4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6" name="Google Shape;116;p4"/>
          <p:cNvSpPr txBox="1"/>
          <p:nvPr/>
        </p:nvSpPr>
        <p:spPr>
          <a:xfrm>
            <a:off x="588288" y="1540713"/>
            <a:ext cx="7986300" cy="41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GRUPPO DI LAVORO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Infermieri di Famiglia e Comunità </a:t>
            </a:r>
            <a:endParaRPr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Stefano </a:t>
            </a:r>
            <a:r>
              <a:rPr lang="it-IT" sz="2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Bernocco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; Mario Grimaldi; Sara Bosco; Marcella </a:t>
            </a:r>
            <a:r>
              <a:rPr lang="it-IT" sz="2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Dallorto</a:t>
            </a:r>
            <a:endParaRPr sz="20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Assistente sociale</a:t>
            </a:r>
            <a:endParaRPr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Tea Cerutti</a:t>
            </a:r>
            <a:endParaRPr sz="20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Responsabile Scientifico</a:t>
            </a:r>
            <a:endParaRPr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Elio Laudani  	direttore di Distretto</a:t>
            </a:r>
            <a:endParaRPr sz="20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it-IT" sz="20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S.S. Progetti Innovativi</a:t>
            </a:r>
            <a:endParaRPr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Giuliana Chiesa 	responsabile</a:t>
            </a:r>
            <a:endParaRPr sz="20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Luca Reano 	collaboratore amministrativo </a:t>
            </a:r>
            <a:endParaRPr sz="20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Azzurra Ferrero 	assistente amministrativo</a:t>
            </a:r>
            <a:endParaRPr sz="20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br>
              <a:rPr lang="it-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000" b="1" i="0" u="none" strike="noStrike" cap="none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1" i="0" u="none" strike="noStrike" cap="none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"/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collaborazione con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22" name="Google Shape;12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i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#forumpa2023</a:t>
            </a:r>
            <a:endParaRPr/>
          </a:p>
        </p:txBody>
      </p:sp>
      <p:pic>
        <p:nvPicPr>
          <p:cNvPr id="125" name="Google Shape;125;p5" descr="FPA - Innovazione nella Pubblica Amministrazione e Forum P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5" descr="ASviS - CAI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1012" y="5768274"/>
            <a:ext cx="1819552" cy="979092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5"/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2023</a:t>
            </a:r>
            <a:b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SOSTENIBILE 2023»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I</a:t>
            </a: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nclusione, empowerment e persone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28" name="Google Shape;128;p5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9" name="Google Shape;129;p5"/>
          <p:cNvSpPr txBox="1"/>
          <p:nvPr/>
        </p:nvSpPr>
        <p:spPr>
          <a:xfrm>
            <a:off x="588275" y="1544525"/>
            <a:ext cx="7986300" cy="43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PRESENTAZIONE DELLA SOLUZIONE 1/2</a:t>
            </a:r>
            <a:endParaRPr/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2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Progetto SENIOR (PITEM PROSOL ALCOTRA)</a:t>
            </a:r>
            <a:endParaRPr sz="200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2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L’ASL CN2 ha allestito al 3°piano della Casa della Salute di Cortemilia un appartamento didattico dedicato ad anziani fragili affetti da patologie croniche. </a:t>
            </a:r>
            <a:endParaRPr sz="200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2000" b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Campione:</a:t>
            </a:r>
            <a:r>
              <a:rPr lang="it-IT" sz="2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54 soggetti over 75, suddivisi in gruppi di 10-11 soggetti dalle 9 alle 14, pranzo incluso; prendendo parte ad attività di prevenzione secondaria.</a:t>
            </a:r>
            <a:endParaRPr sz="200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2000" b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Metà dei partecipanti </a:t>
            </a:r>
            <a:r>
              <a:rPr lang="it-IT" sz="2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→ gruppo sperimentale, rinforzo con tele-Assist un giorno a settimana mediante videochiamata (tramite decoder set-top-box)</a:t>
            </a:r>
            <a:endParaRPr sz="290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"/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collaborazione con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35" name="Google Shape;13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6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i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#forumpa2023</a:t>
            </a:r>
            <a:endParaRPr/>
          </a:p>
        </p:txBody>
      </p:sp>
      <p:pic>
        <p:nvPicPr>
          <p:cNvPr id="138" name="Google Shape;138;p6" descr="FPA - Innovazione nella Pubblica Amministrazione e Forum P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6" descr="ASviS - CAI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1012" y="5768274"/>
            <a:ext cx="1819552" cy="979092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6"/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2023</a:t>
            </a:r>
            <a:b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SOSTENIBILE 2023»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I</a:t>
            </a: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nclusione, empowerment e persone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41" name="Google Shape;141;p6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2" name="Google Shape;142;p6"/>
          <p:cNvSpPr txBox="1"/>
          <p:nvPr/>
        </p:nvSpPr>
        <p:spPr>
          <a:xfrm>
            <a:off x="563963" y="1509813"/>
            <a:ext cx="7986300" cy="40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PRESENTAZIONE DELLA SOLUZIONE 2/2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Risulta adatta in contesti simili, territori poco serviti dai servizi sanitari, con elevato numero di anziani, con patologie croniche o che vivono in abitazioni sparse e isolate </a:t>
            </a:r>
            <a:endParaRPr sz="200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Si può attuare in tutti i contesti dove è auspicabile la creazione di una rete tra pubblica amministrazione del SSN, Comune, Medici di Medicina Generale e associazioni del territorio</a:t>
            </a:r>
            <a:endParaRPr sz="200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Per organizzare l’iniziativa, sopperire alle mancanze, rispondere alle esigenze, trovare dei volontari e il personale necessario per svolgere le attività di prevenzione secondaria e la gestione di servizi come fornitura di pasti e trasporti; coinvolgendo e informando la popolazione del territorio con la diffusione di messaggi e informazioni utili</a:t>
            </a:r>
            <a:endParaRPr sz="2000" b="1" i="0" u="none" strike="noStrike" cap="none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"/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collaborazione con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48" name="Google Shape;1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7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i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#forumpa2023</a:t>
            </a:r>
            <a:endParaRPr/>
          </a:p>
        </p:txBody>
      </p:sp>
      <p:pic>
        <p:nvPicPr>
          <p:cNvPr id="151" name="Google Shape;151;p7" descr="FPA - Innovazione nella Pubblica Amministrazione e Forum P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7" descr="ASviS - CAI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1012" y="5768274"/>
            <a:ext cx="1819552" cy="979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7"/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2023</a:t>
            </a:r>
            <a:b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SOSTENIBILE 2023»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I</a:t>
            </a: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nclusione, empowerment e persone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54" name="Google Shape;154;p7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5" name="Google Shape;155;p7"/>
          <p:cNvSpPr txBox="1"/>
          <p:nvPr/>
        </p:nvSpPr>
        <p:spPr>
          <a:xfrm>
            <a:off x="503688" y="1512350"/>
            <a:ext cx="8155500" cy="43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PER ULTERIORI APPROFONDIMENTI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200" u="sng">
                <a:solidFill>
                  <a:schemeClr val="hlink"/>
                </a:solidFill>
                <a:hlinkClick r:id="rId7"/>
              </a:rPr>
              <a:t>https://www.pitem-prosol.eu/senior/</a:t>
            </a:r>
            <a:r>
              <a:rPr lang="it-IT" sz="1200"/>
              <a:t> 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200" u="sng">
                <a:solidFill>
                  <a:schemeClr val="hlink"/>
                </a:solidFill>
                <a:hlinkClick r:id="rId8"/>
              </a:rPr>
              <a:t>https://www.pitem-prosol.eu/2022/01/03/un-nuovo-modello-di-intervento/</a:t>
            </a:r>
            <a:r>
              <a:rPr lang="it-IT" sz="1200"/>
              <a:t> 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200" u="sng">
                <a:solidFill>
                  <a:schemeClr val="hlink"/>
                </a:solidFill>
                <a:hlinkClick r:id="rId9"/>
              </a:rPr>
              <a:t>https://www.regione.piemonte.it/web/temi/sanita/sostegno-alle-cure/cortemilia-progetto-prosol-senior-inaugurato-appartamento-didattic</a:t>
            </a:r>
            <a:r>
              <a:rPr lang="it-IT" sz="1200" u="sng">
                <a:solidFill>
                  <a:schemeClr val="hlink"/>
                </a:solidFill>
                <a:hlinkClick r:id="rId9"/>
              </a:rPr>
              <a:t>o</a:t>
            </a:r>
            <a:r>
              <a:rPr lang="it-IT" sz="1200"/>
              <a:t> 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200" u="sng">
                <a:solidFill>
                  <a:schemeClr val="hlink"/>
                </a:solidFill>
                <a:hlinkClick r:id="rId10"/>
              </a:rPr>
              <a:t>https://ilcorriere.net/inaugurato-a-cortemilia-lappartamento-didattico-allestito-nellambito-del-progetto-europeo-prosol-senior/</a:t>
            </a:r>
            <a:r>
              <a:rPr lang="it-IT" sz="1200"/>
              <a:t> 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200" u="sng">
                <a:solidFill>
                  <a:schemeClr val="hlink"/>
                </a:solidFill>
                <a:hlinkClick r:id="rId11"/>
              </a:rPr>
              <a:t>https://www.gazzettadalba.it/2022/07/inaugurato-a-cortemilia-lappartamento-didattico-per-anziani-nella-casa-della-salute/</a:t>
            </a:r>
            <a:r>
              <a:rPr lang="it-IT" sz="1200"/>
              <a:t> 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200" u="sng">
                <a:solidFill>
                  <a:schemeClr val="hlink"/>
                </a:solidFill>
                <a:hlinkClick r:id="rId12"/>
              </a:rPr>
              <a:t>https://www.ideawebtv.it/2022/07/13/asl-cn2-inaugurato-a-cortemilia-lappartamento-didattico-nellambito-del-progetto-europeo-prosol-senior/</a:t>
            </a:r>
            <a:r>
              <a:rPr lang="it-IT" sz="1200"/>
              <a:t> 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200" u="sng">
                <a:solidFill>
                  <a:schemeClr val="hlink"/>
                </a:solidFill>
                <a:hlinkClick r:id="rId13"/>
              </a:rPr>
              <a:t>https://www.targatocn.it/2022/07/13/leggi-notizia/argomenti/attualita/articolo/un-alloggio-didattico-per-insegnare-a-curarsi-sperimentazione-in-alta-langa.html</a:t>
            </a:r>
            <a:r>
              <a:rPr lang="it-IT" sz="1200"/>
              <a:t> 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200" u="sng">
                <a:solidFill>
                  <a:schemeClr val="hlink"/>
                </a:solidFill>
                <a:hlinkClick r:id="rId14"/>
              </a:rPr>
              <a:t>https://m.facebook.com/story.php?story_fbid=pfbid0ZPcUEdmBUqTBz3J3qjGBtGUxZx5cXeuvS2jaoija8gTpZ8QfmX2UsmsM4GrXqiDvl&amp;amp;id=100064291135456</a:t>
            </a:r>
            <a:r>
              <a:rPr lang="it-IT" sz="1200"/>
              <a:t> </a:t>
            </a:r>
            <a:endParaRPr sz="12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"/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collaborazione con</a:t>
            </a:r>
            <a:endParaRPr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61" name="Google Shape;16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62867" cy="30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8"/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i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#forumpa2023</a:t>
            </a:r>
            <a:endParaRPr/>
          </a:p>
        </p:txBody>
      </p:sp>
      <p:pic>
        <p:nvPicPr>
          <p:cNvPr id="164" name="Google Shape;164;p8" descr="FPA - Innovazione nella Pubblica Amministrazione e Forum P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1701" y="5702411"/>
            <a:ext cx="1110819" cy="111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8" descr="ASviS - CAI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1012" y="5768274"/>
            <a:ext cx="1819552" cy="979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8"/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FORUM PA 2023</a:t>
            </a:r>
            <a:br>
              <a:rPr lang="it-IT" sz="1600" b="1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«PA SOSTENIBILE 2023»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I</a:t>
            </a:r>
            <a:r>
              <a:rPr lang="it-IT" sz="1200" i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nclusione, empowerment e persone</a:t>
            </a:r>
            <a:endParaRPr sz="1200" i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67" name="Google Shape;167;p8"/>
          <p:cNvCxnSpPr/>
          <p:nvPr/>
        </p:nvCxnSpPr>
        <p:spPr>
          <a:xfrm>
            <a:off x="215170" y="1384917"/>
            <a:ext cx="710890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8" name="Google Shape;168;p8"/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ANAGRAFICA DEL REFERENTE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Nome e Cognome: Giuliana Chiesa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Email: </a:t>
            </a:r>
            <a:r>
              <a:rPr lang="it-IT" sz="2000" i="0" u="sng" strike="noStrike" cap="none" dirty="0">
                <a:solidFill>
                  <a:schemeClr val="hlink"/>
                </a:solidFill>
                <a:latin typeface="Titillium Web"/>
                <a:ea typeface="Titillium Web"/>
                <a:cs typeface="Titillium Web"/>
                <a:sym typeface="Titillium Web"/>
                <a:hlinkClick r:id="rId7"/>
              </a:rPr>
              <a:t>gchiesa@aslcn2.it</a:t>
            </a: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/ </a:t>
            </a:r>
            <a:r>
              <a:rPr lang="it-IT" sz="2000" i="0" u="sng" strike="noStrike" cap="none" dirty="0">
                <a:solidFill>
                  <a:schemeClr val="hlink"/>
                </a:solidFill>
                <a:latin typeface="Titillium Web"/>
                <a:ea typeface="Titillium Web"/>
                <a:cs typeface="Titillium Web"/>
                <a:sym typeface="Titillium Web"/>
                <a:hlinkClick r:id="rId8"/>
              </a:rPr>
              <a:t>progetti.innovativi@aslcn2.it</a:t>
            </a: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558</Words>
  <Application>Microsoft Office PowerPoint</Application>
  <PresentationFormat>Presentazione su schermo (4:3)</PresentationFormat>
  <Paragraphs>78</Paragraphs>
  <Slides>7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Quattrocento Sans</vt:lpstr>
      <vt:lpstr>Titillium Web</vt:lpstr>
      <vt:lpstr>Calibri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Alice Bontempi</dc:creator>
  <cp:lastModifiedBy>Reano Luca</cp:lastModifiedBy>
  <cp:revision>1</cp:revision>
  <dcterms:created xsi:type="dcterms:W3CDTF">2023-02-21T16:11:06Z</dcterms:created>
  <dcterms:modified xsi:type="dcterms:W3CDTF">2023-04-06T10:05:36Z</dcterms:modified>
</cp:coreProperties>
</file>