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8" r:id="rId4"/>
    <p:sldId id="271" r:id="rId5"/>
    <p:sldId id="272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31/03/2023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56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31/03/2023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4025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31/03/2023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072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31/03/2023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8679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31/03/2023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583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31/03/2023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438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31/03/2023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712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31/03/2023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01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31/03/2023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811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31/03/2023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090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31/03/2023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2766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DA043-4741-42F4-8D2A-57DA1831F13B}" type="datetimeFigureOut">
              <a:rPr lang="it-IT" smtClean="0"/>
              <a:t>31/03/2023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99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AE92B1B-6F79-D71F-4134-47532839E7EA}"/>
              </a:ext>
            </a:extLst>
          </p:cNvPr>
          <p:cNvSpPr txBox="1"/>
          <p:nvPr/>
        </p:nvSpPr>
        <p:spPr>
          <a:xfrm>
            <a:off x="760393" y="2705725"/>
            <a:ext cx="76420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/>
            <a:r>
              <a:rPr lang="it-IT" sz="60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PA SOSTENIBILE 2023</a:t>
            </a:r>
            <a:endParaRPr lang="it-IT" sz="6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it-IT" sz="28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inclusione, empowerment e persone</a:t>
            </a:r>
            <a:endParaRPr lang="it-IT" sz="28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72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262303" y="2028864"/>
            <a:ext cx="8732522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SOGGETTO PROPONENTE: 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 della Calabria</a:t>
            </a:r>
            <a:endParaRPr lang="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TITOLO DELLA SOLUZIONE: </a:t>
            </a:r>
            <a:r>
              <a:rPr lang="it-IT" sz="2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Onboarding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di Ateneo – Le persone al centro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CATEGORIA: 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Istruzione, formazione e lavoro</a:t>
            </a:r>
            <a:endParaRPr lang="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AMBITO: 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Capitale umano, educazione, lavoro</a:t>
            </a:r>
            <a:endParaRPr lang="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270864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FORUM PA 2023</a:t>
            </a:r>
            <a:b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</a:b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«PA SOSTENIBILE 2023»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Inclusione, empowerment e persone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426128" y="1331958"/>
            <a:ext cx="8139022" cy="457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/>
                <a:ea typeface="Titillium Web"/>
                <a:cs typeface="Titillium Web"/>
                <a:sym typeface="Titillium Web"/>
              </a:rPr>
              <a:t>GRUPPO DI LAVORO</a:t>
            </a:r>
          </a:p>
          <a:p>
            <a:pPr lvl="0" algn="just">
              <a:lnSpc>
                <a:spcPct val="20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Giancarla </a:t>
            </a:r>
            <a:r>
              <a:rPr lang="it-IT" sz="1400" b="1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Masè</a:t>
            </a: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Direttrice Generale</a:t>
            </a:r>
          </a:p>
          <a:p>
            <a:pPr algn="just">
              <a:lnSpc>
                <a:spcPct val="20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Roberto </a:t>
            </a:r>
            <a:r>
              <a:rPr lang="it-IT" sz="14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Elmo</a:t>
            </a: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Dirigente della Direzione Risorse Umane (DRU)</a:t>
            </a:r>
          </a:p>
          <a:p>
            <a:pPr lvl="0" algn="just">
              <a:lnSpc>
                <a:spcPct val="20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Maria Rita </a:t>
            </a:r>
            <a:r>
              <a:rPr lang="it-IT" sz="1400" b="1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Cappelleri</a:t>
            </a: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Responsabile Area Relazioni Sindacali e Sviluppo Organizzativo (DRU)</a:t>
            </a:r>
          </a:p>
          <a:p>
            <a:pPr lvl="0" algn="just">
              <a:lnSpc>
                <a:spcPct val="20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Giuliana </a:t>
            </a:r>
            <a:r>
              <a:rPr lang="it-IT" sz="14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Cosentino</a:t>
            </a: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Funzionario Area Relazioni Sindacali e Sviluppo Organizzativo (DRU)</a:t>
            </a:r>
          </a:p>
          <a:p>
            <a:pPr lvl="0" algn="just">
              <a:lnSpc>
                <a:spcPct val="20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Lucia </a:t>
            </a:r>
            <a:r>
              <a:rPr lang="it-IT" sz="14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Matta</a:t>
            </a: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Funzionario Area Personale Contrattualizzato e Collaboratori Esterni (DRU)</a:t>
            </a:r>
          </a:p>
          <a:p>
            <a:pPr lvl="0" algn="just">
              <a:lnSpc>
                <a:spcPct val="20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Francesco </a:t>
            </a:r>
            <a:r>
              <a:rPr lang="it-IT" sz="14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Le Pera</a:t>
            </a: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Responsabile Servizio Trattamento Previdenziale (DRU)</a:t>
            </a:r>
          </a:p>
          <a:p>
            <a:pPr algn="just">
              <a:lnSpc>
                <a:spcPct val="20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Ernesto </a:t>
            </a:r>
            <a:r>
              <a:rPr lang="it-IT" sz="14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Oliverio</a:t>
            </a:r>
            <a:r>
              <a:rPr lang="it-IT" sz="14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Funzionario Servizio </a:t>
            </a: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Trattamento Previdenziale (DRU)</a:t>
            </a:r>
          </a:p>
          <a:p>
            <a:pPr lvl="0" algn="just">
              <a:lnSpc>
                <a:spcPct val="20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Laura </a:t>
            </a:r>
            <a:r>
              <a:rPr lang="it-IT" sz="1400" b="1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Pantusa</a:t>
            </a: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Funzionario Area Personale Contrattualizzato e Collaboratori Esterni (DRU)</a:t>
            </a:r>
          </a:p>
          <a:p>
            <a:pPr lvl="0" algn="just">
              <a:lnSpc>
                <a:spcPct val="20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Tonia </a:t>
            </a:r>
            <a:r>
              <a:rPr lang="it-IT" sz="1400" b="1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Romio</a:t>
            </a: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Funzionario Area Personale Contrattualizzato e Collaboratori Esterni (DRU)</a:t>
            </a:r>
          </a:p>
          <a:p>
            <a:pPr lvl="0" algn="just">
              <a:lnSpc>
                <a:spcPct val="20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Francesca </a:t>
            </a:r>
            <a:r>
              <a:rPr lang="it-IT" sz="14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Sirena</a:t>
            </a: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Funzionario Area Personale Contrattualizzato e Collaboratori Esterni (DRU)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br>
              <a:rPr kumimoji="0" lang="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tillium Web"/>
                <a:ea typeface="Titillium Web"/>
                <a:cs typeface="Titillium Web"/>
                <a:sym typeface="Titillium Web"/>
              </a:rPr>
            </a:b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3964683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FORUM PA 2023</a:t>
            </a:r>
            <a:b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</a:b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«PA SOSTENIBILE 2023»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Inclusione, empowerment e persone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1277892"/>
            <a:ext cx="7986300" cy="4786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/>
                <a:ea typeface="Titillium Web"/>
                <a:cs typeface="Titillium Web"/>
                <a:sym typeface="Titillium Web"/>
              </a:rPr>
              <a:t>PRESENTAZIONE DELLA SOLUZIONE 1/2</a:t>
            </a: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it-IT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/>
                <a:ea typeface="Titillium Web"/>
                <a:cs typeface="Titillium Web"/>
                <a:sym typeface="Titillium Web"/>
              </a:rPr>
              <a:t>Il processo di </a:t>
            </a:r>
            <a:r>
              <a:rPr kumimoji="0" lang="it-IT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/>
                <a:ea typeface="Titillium Web"/>
                <a:cs typeface="Titillium Web"/>
                <a:sym typeface="Titillium Web"/>
              </a:rPr>
              <a:t>onboarding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/>
                <a:ea typeface="Titillium Web"/>
                <a:cs typeface="Titillium Web"/>
                <a:sym typeface="Titillium Web"/>
              </a:rPr>
              <a:t> implementato dall’Università della Calabria persegue l’obiettivo di creare tutte le condizioni per la migliore integrazione ed </a:t>
            </a:r>
            <a:r>
              <a:rPr kumimoji="0" lang="it-IT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/>
                <a:ea typeface="Titillium Web"/>
                <a:cs typeface="Titillium Web"/>
                <a:sym typeface="Titillium Web"/>
              </a:rPr>
              <a:t>engagement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/>
                <a:ea typeface="Titillium Web"/>
                <a:cs typeface="Titillium Web"/>
                <a:sym typeface="Titillium Web"/>
              </a:rPr>
              <a:t> del nuovo dipendente nella vita organizzativa dell’Ateneo, favorendo l’allineamento delle reciproche aspettative tra l’organizzazione e la persona.</a:t>
            </a: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/>
                <a:ea typeface="Titillium Web"/>
                <a:cs typeface="Titillium Web"/>
                <a:sym typeface="Titillium Web"/>
              </a:rPr>
              <a:t>Tutte le conseguenti attività sono finalizzate ad accogliere il neo-assunto, definire il suo ruolo nell’organizzazione, supportarlo nella conoscenza della macchina amministrativa, creare empatia e motivazione all’interno di una realtà in cui i dipendenti sono considerati importanti per l’organizzazione.</a:t>
            </a:r>
          </a:p>
          <a:p>
            <a:pPr lvl="0" algn="just">
              <a:lnSpc>
                <a:spcPct val="90000"/>
              </a:lnSpc>
              <a:buClr>
                <a:srgbClr val="000000"/>
              </a:buClr>
              <a:buSzPts val="2400"/>
              <a:defRPr/>
            </a:pP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Un proficuo inserimento nell’organizzazione favorisce engagement e </a:t>
            </a:r>
            <a:r>
              <a:rPr lang="it-IT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retention</a:t>
            </a:r>
            <a:r>
              <a:rPr lang="it-IT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del dipendente in un momento storico in cui trattenere i lavoratori nella pubblica amministrazione sta diventando una variabile estremamente critica: illustrare i servizi che l’organizzazione offre ai dipendenti in termini di work-life balance, di valorizzazione delle competenze e di percorsi di formazione/carriera ben definiti, comunicare l’appartenenza a un ‘gruppo’ e immedesimarsi nella sua strategia, contribuiscono a rafforzare il legame dipendente-organizzazione con immaginabili effetti positivi sui servizi da rendere ai cittadini, a migliorare performance e benessere generale.</a:t>
            </a:r>
            <a:endParaRPr kumimoji="0" lang="it-IT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433516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FORUM PA 2023</a:t>
            </a:r>
            <a:b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</a:b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«PA SOSTENIBILE 2023»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Inclusione, empowerment e persone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/>
                <a:ea typeface="Titillium Web"/>
                <a:cs typeface="Titillium Web"/>
                <a:sym typeface="Titillium Web"/>
              </a:rPr>
              <a:t>PRESENTAZIONE DELLA SOLUZIONE </a:t>
            </a: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2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/>
                <a:ea typeface="Titillium Web"/>
                <a:cs typeface="Titillium Web"/>
                <a:sym typeface="Titillium Web"/>
              </a:rPr>
              <a:t>/2</a:t>
            </a: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 algn="just">
              <a:lnSpc>
                <a:spcPct val="90000"/>
              </a:lnSpc>
              <a:buClr>
                <a:srgbClr val="000000"/>
              </a:buClr>
              <a:buSzPts val="2400"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/>
                <a:ea typeface="Titillium Web"/>
                <a:cs typeface="Titillium Web"/>
                <a:sym typeface="Titillium Web"/>
              </a:rPr>
              <a:t>La soluzione può essere realizzata all’interno di ogni pubblica amministrazione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che – nei confronti del personale neoassunto - voglia favorirne l’inserimento, aiutando a comprendere l’organizzazione, il funzionamento, la cultura, anche al fine di essere operativi nei processi di lavoro nel minor tempo possibile.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653906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ANAGRAFICA DEL REFERENTE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Nome e Cognome: Roberto Elmo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Email: roberto.elmo@unical.it</a:t>
            </a:r>
          </a:p>
        </p:txBody>
      </p:sp>
    </p:spTree>
    <p:extLst>
      <p:ext uri="{BB962C8B-B14F-4D97-AF65-F5344CB8AC3E}">
        <p14:creationId xmlns:p14="http://schemas.microsoft.com/office/powerpoint/2010/main" val="2737656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3841</TotalTime>
  <Words>506</Words>
  <Application>Microsoft Office PowerPoint</Application>
  <PresentationFormat>Presentazione su schermo (4:3)</PresentationFormat>
  <Paragraphs>59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Segoe UI</vt:lpstr>
      <vt:lpstr>Titillium Web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Alice Bontempi</dc:creator>
  <cp:lastModifiedBy>Roberto Elmo</cp:lastModifiedBy>
  <cp:revision>42</cp:revision>
  <dcterms:created xsi:type="dcterms:W3CDTF">2023-02-21T16:11:06Z</dcterms:created>
  <dcterms:modified xsi:type="dcterms:W3CDTF">2023-03-31T09:07:02Z</dcterms:modified>
</cp:coreProperties>
</file>