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omeninsurgeryitalia.it/mentorship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alumniunipd.it/blog/2022/07/15/al-via-mentorwis-piattaforma-di-mentoring-per-le-future-generazioni-di-chirurgh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lumniunipd.it/blog/2022/04/13/mentorwis-una-piattaforma-di-mentoring-per-le-generazioni-future-di-chirurghe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mentoring-unipd.it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pd.it/career-service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placement@unipd.i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gaya.spolverato@unipd.it" TargetMode="External"/><Relationship Id="rId5" Type="http://schemas.openxmlformats.org/officeDocument/2006/relationships/image" Target="../media/image4.png"/><Relationship Id="rId10" Type="http://schemas.openxmlformats.org/officeDocument/2006/relationships/hyperlink" Target="mailto:caterina.filosa@unipd.it" TargetMode="External"/><Relationship Id="rId4" Type="http://schemas.openxmlformats.org/officeDocument/2006/relationships/image" Target="../media/image3.png"/><Relationship Id="rId9" Type="http://schemas.openxmlformats.org/officeDocument/2006/relationships/hyperlink" Target="mailto:direzione.alumni@unipd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98361" y="1875625"/>
            <a:ext cx="8166139" cy="369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SOGGETTI PROPONENTI: 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lnSpc>
                <a:spcPct val="9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WIS </a:t>
            </a:r>
            <a:r>
              <a:rPr lang="en-US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Italia (Women in Surgery 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Italia)</a:t>
            </a:r>
          </a:p>
          <a:p>
            <a:pPr marL="285750" lvl="0" indent="-285750">
              <a:lnSpc>
                <a:spcPct val="9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Associazione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Alumni –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degli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Padova</a:t>
            </a:r>
            <a:endParaRPr lang="en-US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lnSpc>
                <a:spcPct val="9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Career Service –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degli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Padova</a:t>
            </a:r>
            <a:endParaRPr lang="en-US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lnSpc>
                <a:spcPct val="9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degli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</a:t>
            </a:r>
            <a:r>
              <a:rPr lang="en-US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</a:t>
            </a:r>
            <a:r>
              <a:rPr lang="en-US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Padova</a:t>
            </a:r>
            <a:endParaRPr lang="it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</a:t>
            </a:r>
            <a:r>
              <a:rPr lang="it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 WIS.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 progetto di </a:t>
            </a:r>
            <a:r>
              <a:rPr lang="it-IT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per le future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chirurghe</a:t>
            </a:r>
            <a:endParaRPr lang="it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</a:t>
            </a:r>
            <a:r>
              <a:rPr lang="it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Parità di genere</a:t>
            </a:r>
            <a:endParaRPr lang="it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</a:t>
            </a:r>
            <a:r>
              <a:rPr lang="it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Disuguaglianze, pari opportunità,inclusione</a:t>
            </a:r>
            <a:endParaRPr lang="it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345753" y="1508901"/>
            <a:ext cx="8158168" cy="4383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600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L’idea progettuale nasce da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5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− l’interesse di 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WIS Italia (</a:t>
            </a:r>
            <a:r>
              <a:rPr lang="it-IT" sz="15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Women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 </a:t>
            </a:r>
            <a:r>
              <a:rPr lang="it-IT" sz="15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Surgery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Italia)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offrire opportunità di affiancamento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 giovani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studentesse e specializzande utili a comprendere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le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dinamiche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della professione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chirurga,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 percorsi di carriera e le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competenze necessarie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grazie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alla disponibilità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ed esperienza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professioniste e professionisti;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5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− il successo del progetto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MENTOR&amp;ME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gestito dal 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Career Service dell’Università degli </a:t>
            </a:r>
            <a:r>
              <a:rPr lang="it-IT" sz="15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 di 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Padova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arrivato alla sua quinta edizione nel 2021/2022, che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 due edizioni all’anno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permette di affiancare un gruppo di </a:t>
            </a:r>
            <a:r>
              <a:rPr lang="it-IT" sz="15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mentee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 </a:t>
            </a:r>
            <a:r>
              <a:rPr lang="it-IT" sz="15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provenienti dal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mondo dell’impresa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pubblica e privata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;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5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− l’interesse dell’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Associazione </a:t>
            </a:r>
            <a:r>
              <a:rPr lang="it-IT" sz="15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Alumni</a:t>
            </a:r>
            <a:r>
              <a:rPr lang="it-IT" sz="15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5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dell’Università degli Studi di Padova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favorire il coinvolgimento di propri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iscritti nel mettere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 disposizione dei giovani 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proprio expertise nel ruolo </a:t>
            </a:r>
            <a:r>
              <a:rPr lang="it-IT" sz="15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</a:t>
            </a:r>
            <a:r>
              <a:rPr lang="it-IT" sz="15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5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lang="it-IT" sz="15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4494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30092" y="1865797"/>
            <a:ext cx="7986300" cy="338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SOLUZIONE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6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29 giugno 2022 è stata avviata la prima edizione di </a:t>
            </a:r>
            <a:r>
              <a:rPr lang="it-IT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MentorWIS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piattaforma di </a:t>
            </a:r>
            <a:r>
              <a:rPr lang="it-IT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per future chirurghe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nonché progetto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pilota incentrato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sulla transizione tra università e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professione.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si basa sull’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affiancamento tra 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chirurghe e </a:t>
            </a:r>
            <a:r>
              <a:rPr lang="it-IT" b="1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chirughi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affermati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nel ruolo di </a:t>
            </a:r>
            <a:r>
              <a:rPr lang="it-IT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 giovani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studentesse di Medicina e specializzande di Chirurgia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nel ruolo di </a:t>
            </a:r>
            <a:r>
              <a:rPr lang="it-IT" b="1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mentee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ed è parte del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più ampio progetto di </a:t>
            </a:r>
            <a:r>
              <a:rPr lang="it-IT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</a:t>
            </a:r>
            <a:r>
              <a:rPr lang="it-IT" u="sng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Ateneo </a:t>
            </a:r>
            <a:r>
              <a:rPr lang="it-IT" u="sng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Mentor&amp;Me</a:t>
            </a:r>
            <a:r>
              <a:rPr lang="it-IT" u="sng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88281" y="2382337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Il percorso ha avuto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durata semestrale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prevedeva per le 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18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coppie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di </a:t>
            </a:r>
            <a:r>
              <a:rPr lang="it-IT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Mentor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 e </a:t>
            </a:r>
            <a:r>
              <a:rPr lang="it-IT" b="1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Mentee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coinvolte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 rapporto “</a:t>
            </a:r>
            <a:r>
              <a:rPr lang="it-IT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one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to </a:t>
            </a:r>
            <a:r>
              <a:rPr lang="it-IT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one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”,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 numero minimo di 6 incontri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da remoto (consigliato uno al mese). </a:t>
            </a: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sono svolti inoltre 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incontri di gruppo di monitoraggio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(a frequenza obbligatoria) e sui temi caratterizzanti la ricerca attiva del lavoro (a frequenza facoltativa).</a:t>
            </a:r>
            <a:endParaRPr lang="it-IT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34765" y="1578027"/>
            <a:ext cx="7986300" cy="362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https</a:t>
            </a: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://www.alumniunipd.it/blog/2022/04/13/mentorwis-una-piattaforma-di-mentoring-per-le-generazioni-future-di-chirurghe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/</a:t>
            </a:r>
            <a:endParaRPr lang="it-IT" b="1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https://www.alumniunipd.it/blog/2022/07/15/al-via-mentorwis-piattaforma-di-mentoring-per-le-future-generazioni-di-chirurghe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/</a:t>
            </a:r>
            <a:endParaRPr lang="it-IT" b="1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https://womeninsurgeryitalia.it/mentorship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/</a:t>
            </a:r>
            <a:endParaRPr lang="it-IT" b="1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9"/>
              </a:rPr>
              <a:t>https://www.mentoring-unipd.it</a:t>
            </a:r>
            <a:r>
              <a:rPr lang="it-IT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9"/>
              </a:rPr>
              <a:t>/</a:t>
            </a:r>
            <a:endParaRPr lang="it-IT" b="1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43325" y="1586254"/>
            <a:ext cx="7986300" cy="384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DEI REFERENTI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16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</a:t>
            </a:r>
            <a:r>
              <a:rPr lang="it-IT" sz="16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Gaya Spolverato  </a:t>
            </a:r>
            <a:endParaRPr lang="it-IT" sz="16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gaya.spolverato@unipd.it</a:t>
            </a:r>
            <a:endParaRPr lang="it-IT" sz="1600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</a:t>
            </a:r>
            <a:r>
              <a:rPr lang="it-IT" sz="16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informazioni</a:t>
            </a:r>
            <a:r>
              <a:rPr lang="it-IT" sz="16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Referente del progetto per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WIS(</a:t>
            </a:r>
            <a:r>
              <a:rPr lang="it-IT" sz="16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Women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</a:t>
            </a:r>
            <a:r>
              <a:rPr lang="it-IT" sz="16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Surgery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) Italia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6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Anna </a:t>
            </a:r>
            <a:r>
              <a:rPr lang="it-IT" sz="16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Boaretto</a:t>
            </a: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placement@unipd.it</a:t>
            </a:r>
            <a:endParaRPr lang="it-IT" sz="1600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informazioni: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Direttrice Ufficio Career 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Service dell’Università degli Studi di Padova </a:t>
            </a: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https://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www.unipd.it/career-service</a:t>
            </a:r>
            <a:endParaRPr lang="it-IT" sz="1600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Cristina </a:t>
            </a:r>
            <a:r>
              <a:rPr lang="it-IT" sz="16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Felicioni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Caterina Filosa</a:t>
            </a: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9"/>
              </a:rPr>
              <a:t>direzione.alumni@unipd.it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10"/>
              </a:rPr>
              <a:t>caterina.filosa@unipd.it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</a:t>
            </a:r>
            <a:r>
              <a:rPr lang="it-IT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Referenti del progetto per </a:t>
            </a:r>
            <a:r>
              <a:rPr lang="en-US" sz="1600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Associazione</a:t>
            </a:r>
            <a:r>
              <a:rPr lang="en-US" sz="16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Alumni – </a:t>
            </a:r>
            <a:r>
              <a:rPr lang="en-US" sz="16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</a:t>
            </a: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degli</a:t>
            </a: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</a:t>
            </a: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</a:t>
            </a:r>
            <a:r>
              <a:rPr lang="en-US" sz="16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Padova</a:t>
            </a:r>
            <a:endParaRPr lang="en-US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600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91</TotalTime>
  <Words>566</Words>
  <Application>Microsoft Office PowerPoint</Application>
  <PresentationFormat>Presentazione su schermo (4:3)</PresentationFormat>
  <Paragraphs>81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D'Angelo Lidia</cp:lastModifiedBy>
  <cp:revision>35</cp:revision>
  <dcterms:created xsi:type="dcterms:W3CDTF">2023-02-21T16:11:06Z</dcterms:created>
  <dcterms:modified xsi:type="dcterms:W3CDTF">2023-04-04T13:54:01Z</dcterms:modified>
</cp:coreProperties>
</file>