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9" r:id="rId3"/>
    <p:sldId id="267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587" autoAdjust="0"/>
  </p:normalViewPr>
  <p:slideViewPr>
    <p:cSldViewPr snapToGrid="0">
      <p:cViewPr varScale="1">
        <p:scale>
          <a:sx n="101" d="100"/>
          <a:sy n="101" d="100"/>
        </p:scale>
        <p:origin x="19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042B5-D06C-4840-9FF6-78FFE641EE05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7DA6A-DEA5-4C24-8E0A-17DF19E58A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7948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04/04/2023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lia.dpss.psy.unipd.it/mentor-up/prog-programma.php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AE92B1B-6F79-D71F-4134-47532839E7EA}"/>
              </a:ext>
            </a:extLst>
          </p:cNvPr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it-IT" sz="60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PA SOSTENIBILE 2023</a:t>
            </a:r>
            <a:endParaRPr lang="it-IT" sz="6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inclusione, empowerment e persone</a:t>
            </a:r>
            <a:endParaRPr lang="it-IT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62302" y="1384917"/>
            <a:ext cx="8668262" cy="445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14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</a:t>
            </a: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Degli Studi di Padova – Dipartimento di Psicologia dello Sviluppo e della Socializzazione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14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14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Programma di Mentoring &amp; Service Learning </a:t>
            </a:r>
            <a:r>
              <a:rPr lang="it" sz="14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 UP (</a:t>
            </a:r>
            <a:r>
              <a:rPr lang="it" sz="16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</a:t>
            </a: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niversità</a:t>
            </a:r>
            <a:r>
              <a:rPr lang="it" sz="14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" sz="16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</a:t>
            </a: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adova</a:t>
            </a:r>
            <a:r>
              <a:rPr lang="it" sz="14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) 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14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" sz="14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Istruzione, formazione e lavoro</a:t>
            </a: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</a:pPr>
            <a:endParaRPr lang="it" sz="14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" sz="14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 </a:t>
            </a: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Disuguaglianze, pari opportunità, inclusione; Capitale umano, educazione, lavoro</a:t>
            </a:r>
            <a:endParaRPr lang="it-IT" sz="1400" dirty="0">
              <a:solidFill>
                <a:srgbClr val="002060"/>
              </a:solidFill>
              <a:latin typeface="Titillium Web"/>
              <a:ea typeface="Titillium Web"/>
              <a:cs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400" dirty="0">
              <a:solidFill>
                <a:srgbClr val="002060"/>
              </a:solidFill>
              <a:latin typeface="Titillium Web"/>
              <a:ea typeface="Titillium Web"/>
              <a:cs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4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62302" y="1384917"/>
            <a:ext cx="8668262" cy="445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Nome, Cognome, altre info (qualifiche, esperienze e competenze)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6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176213" lvl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  <a:tabLst>
                <a:tab pos="3411538" algn="l"/>
              </a:tabLst>
            </a:pPr>
            <a:r>
              <a:rPr lang="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Prof.ssa Claudia Marino:	Responsabile scient. del programma, Phd, PsyD</a:t>
            </a:r>
          </a:p>
          <a:p>
            <a:pPr marL="176213" lvl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  <a:tabLst>
                <a:tab pos="3411538" algn="l"/>
              </a:tabLst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</a:t>
            </a:r>
            <a:r>
              <a:rPr lang="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ott.ssa Marisa Bergamin:	Program Manager, MA</a:t>
            </a:r>
          </a:p>
          <a:p>
            <a:pPr marL="176213" lvl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  <a:tabLst>
                <a:tab pos="3411538" algn="l"/>
              </a:tabLst>
            </a:pPr>
            <a:r>
              <a:rPr lang="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Prof.ssa Sabrina Bonichini:	Collaboratrice, Phd</a:t>
            </a:r>
          </a:p>
          <a:p>
            <a:pPr marL="176213" lvl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  <a:tabLst>
                <a:tab pos="3411538" algn="l"/>
              </a:tabLst>
            </a:pP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Prof. </a:t>
            </a:r>
            <a:r>
              <a:rPr lang="it-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</a:t>
            </a: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assimo Santinello: 	Studioso senjor dello Studium Patavinum</a:t>
            </a:r>
            <a:r>
              <a:rPr lang="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	F</a:t>
            </a:r>
            <a:r>
              <a:rPr lang="it" sz="14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ondatore del programma Mentor UP</a:t>
            </a:r>
            <a: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917860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143318" y="6110182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15170" y="1454043"/>
            <a:ext cx="8732523" cy="431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/2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Breve descrizione della soluzione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</a:rPr>
              <a:t>Dopo una prima fase sperimentale, dal 2008 il Dipartimento di Psicologia dello Sviluppo e della Socializzazione dell’Università di Padova (DPSS) promuove annualmente il programma Mentor UP, con l’obiettivo di costruire, con la collaborazione delle istituzioni scolastiche, delle associazioni del territorio e degli enti locali, una rete di supporto per sostenere minori a rischio. 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</a:rPr>
              <a:t>L’iniziativa prevede di affiancare studentesse e studenti dell’Ateneo, selezionati come </a:t>
            </a:r>
            <a:r>
              <a:rPr lang="it-IT" sz="1400" dirty="0" err="1">
                <a:solidFill>
                  <a:srgbClr val="002060"/>
                </a:solidFill>
                <a:latin typeface="Titillium Web"/>
              </a:rPr>
              <a:t>mentor</a:t>
            </a:r>
            <a:r>
              <a:rPr lang="it-IT" sz="1400" dirty="0">
                <a:solidFill>
                  <a:srgbClr val="002060"/>
                </a:solidFill>
                <a:latin typeface="Titillium Web"/>
              </a:rPr>
              <a:t> volontari, ad adolescenti a rischio che attraversano qualche difficoltà (scolastica, relazionale, sociale, economica, culturale) sia nelle scuole di Padova, sia minori stranieri non accompagnati (MSNA) ospiti di Comunità e Associazioni del territorio. 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</a:rPr>
              <a:t>Dopo un periodo di formazione, a ogni </a:t>
            </a:r>
            <a:r>
              <a:rPr lang="it-IT" sz="1400" dirty="0" err="1">
                <a:solidFill>
                  <a:srgbClr val="002060"/>
                </a:solidFill>
                <a:latin typeface="Titillium Web"/>
              </a:rPr>
              <a:t>mentor</a:t>
            </a:r>
            <a:r>
              <a:rPr lang="it-IT" sz="1400" dirty="0">
                <a:solidFill>
                  <a:srgbClr val="002060"/>
                </a:solidFill>
                <a:latin typeface="Titillium Web"/>
              </a:rPr>
              <a:t>, tra le studentesse e gli studenti selezionati, verrà affiancata, per un anno accademico, una ragazza o un ragazzo adolescente, individuati all’interno delle strutture selezionate (scuole e comunità di accoglienza) con lo scopo di sviluppare una relazione di fiducia reciproca attraverso una relazione 1:1, costruita con incontri bisettimanali di due ore ciascuno per l’intero periodo. 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</a:rPr>
              <a:t>Viene inoltre realizzata ogni 3 settimane un’attività di supervisione per monitorare l’andamento della relazione e facilitare la diffusione di modelli positivi di comportamento.</a:t>
            </a:r>
            <a:endParaRPr lang="it-IT" sz="1400" dirty="0">
              <a:solidFill>
                <a:srgbClr val="002060"/>
              </a:solidFill>
              <a:latin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52620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05573" y="1578027"/>
            <a:ext cx="8542119" cy="419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2/2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chi è adatta / in che contesti o in quali  amministrazioni si può attuare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4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L’iniziativa è rivolta ad adolescenti a rischio degli istituti comprensivi e delle comunità di accoglienza per minori e minori stranieri non accompagnati presenti sul territorio, con la collaborazione dell’Amministrazione Comunale (Servizi Sociali), dell’Ufficio Scolastico Provinciale e di Enti del Terzo Settore.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77467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15171" y="1359611"/>
            <a:ext cx="8732522" cy="4968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</a:t>
            </a:r>
            <a:endParaRPr lang="it-IT" sz="12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buClr>
                <a:srgbClr val="000000"/>
              </a:buClr>
              <a:buSzPts val="2400"/>
            </a:pPr>
            <a:r>
              <a:rPr lang="it-IT" sz="12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Bibliografia</a:t>
            </a:r>
          </a:p>
          <a:p>
            <a:pPr lvl="0" indent="182563" algn="just">
              <a:spcAft>
                <a:spcPts val="200"/>
              </a:spcAft>
              <a:buClr>
                <a:srgbClr val="000000"/>
              </a:buClr>
              <a:buSzPts val="2400"/>
            </a:pP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Marino, C.,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Gaboardi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Kaufman, M. R.,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Bonichini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S.,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Bergamin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Canale, N. &amp;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Santinello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 (2022) “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It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not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necessary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to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organize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 trip to the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moon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”: a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mixed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method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study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with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in the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Italian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-UP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program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during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the COVID-19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pandemic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and Tutoring, April 2022, DOI: 10.1080/13611267.2022.2070993</a:t>
            </a:r>
          </a:p>
          <a:p>
            <a:pPr lvl="0" indent="182563" algn="just">
              <a:spcAft>
                <a:spcPts val="200"/>
              </a:spcAft>
              <a:buClr>
                <a:srgbClr val="000000"/>
              </a:buClr>
              <a:buSzPts val="2400"/>
            </a:pP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Marino, C., Cardillo, R., Canale, N., Lenzi, M.,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Bergamin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Bonichini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S. &amp;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Santinello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 (2021)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Decreasing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Youth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Hyperactivity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and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Inattention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Problems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Through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Evaluation of the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-UP Program.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Frontiers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in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Education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 6:702539.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doi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10.3389/feduc.2021.702539</a:t>
            </a:r>
          </a:p>
          <a:p>
            <a:pPr lvl="0" indent="182563" algn="just">
              <a:spcAft>
                <a:spcPts val="200"/>
              </a:spcAft>
              <a:buClr>
                <a:srgbClr val="000000"/>
              </a:buClr>
              <a:buSzPts val="2400"/>
            </a:pP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Tomelleri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G., Marino, C., Seminara, G.,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Bergamin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Bonichini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S. &amp;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Santinello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 (2020). Come cambia la relazione di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analisi dei diari del programma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-UP. [How the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relationship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changes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Diaries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analysis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of the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-UP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program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]. Psicologia dell’Educazione, n. 3/2020.</a:t>
            </a:r>
          </a:p>
          <a:p>
            <a:pPr lvl="0" indent="182563" algn="just">
              <a:spcAft>
                <a:spcPts val="200"/>
              </a:spcAft>
              <a:buClr>
                <a:srgbClr val="000000"/>
              </a:buClr>
              <a:buSzPts val="2400"/>
            </a:pP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Bergamin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Marino, C., Ronconi, L., &amp;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Santinello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 (2020). La motivazione e la soddisfazione dei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che partecipano al programma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-UP. [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Motivations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to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volunteer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and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satisfaction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among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in the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-UP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program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]. Giornale Italiano di Psicologia, 7(2), 569-596.</a:t>
            </a:r>
          </a:p>
          <a:p>
            <a:pPr lvl="0" indent="182563" algn="just">
              <a:spcAft>
                <a:spcPts val="200"/>
              </a:spcAft>
              <a:buClr>
                <a:srgbClr val="000000"/>
              </a:buClr>
              <a:buSzPts val="2400"/>
            </a:pP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Tomellieri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G.,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Santinello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Bergamin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Marino, C. (2020). Una modalità di realizzazione del Service Learning: il Programma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-UP.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Revista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ComSertões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– Juazeiro-BA, 8 (1)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janeiro-junho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2020 ISSN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Elet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2357-8963 / ISSN IMP: 2318-4507; UNEB - PPGESA - DCH III - EDUNEB Juazeiro – BA; DOI: 10.36943/comsertoes.v8i1.8804</a:t>
            </a:r>
          </a:p>
          <a:p>
            <a:pPr lvl="0" indent="182563" algn="just">
              <a:spcAft>
                <a:spcPts val="200"/>
              </a:spcAft>
              <a:buClr>
                <a:srgbClr val="000000"/>
              </a:buClr>
              <a:buSzPts val="2400"/>
            </a:pP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Marino, C.,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Santinello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Lenzi, M., Santoro, P.,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Bergamin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Gaboardi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Calcagnì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A., Altoè G.,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Perkins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D. D. (2019). Can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promote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self-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esteem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?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Effective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evaluation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of the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-UP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Psychosocial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intervention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; https://doi.org/10.5093/pi2019a13</a:t>
            </a:r>
          </a:p>
          <a:p>
            <a:pPr lvl="0" indent="182563" algn="just">
              <a:spcAft>
                <a:spcPts val="200"/>
              </a:spcAft>
              <a:buClr>
                <a:srgbClr val="000000"/>
              </a:buClr>
              <a:buSzPts val="2400"/>
            </a:pP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Piccinini M.,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Verzeletti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C.,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Santinello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M. (2012). Progetto «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MentorLink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»: un sostegno per la crescita di individui e comunità. Orientamenti Pedagogici, 59 (1), 137-151.</a:t>
            </a:r>
          </a:p>
          <a:p>
            <a:pPr lvl="0" indent="182563" algn="just">
              <a:spcAft>
                <a:spcPts val="200"/>
              </a:spcAft>
              <a:buClr>
                <a:srgbClr val="000000"/>
              </a:buClr>
              <a:buSzPts val="2400"/>
            </a:pP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Marta, E.,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Santinello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M., (a cura di) (2010). Il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Mentoring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 Milano: Edizioni </a:t>
            </a:r>
            <a:r>
              <a:rPr lang="it-IT" sz="1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Unicopli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1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Una descrizione dettagliata delle attività, degli obiettivi progettuali e delle fasi di implementazione è disponibile sul sito 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https://lilia.dpss.psy.unipd.it/mentor-up/prog-programma.php</a:t>
            </a: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 nostri social: https://www.facebook.com/mentorup.unipd 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1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https://www.instagram.com/mentor_up/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1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2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2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12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12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0922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392037" y="1480803"/>
            <a:ext cx="8633976" cy="421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 dott.ssa Claudia Marino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claudia.marino@unipd.it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informazioni: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it-IT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Ricercatrice a tempo determinato (Tipo A). Psicologia Sociale (M-PSI/05) - Dipartimento di Psicologia Dello Sviluppo e della Socializzazione, Università Degli Studi di Padova.</a:t>
            </a:r>
          </a:p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Research unique identifier: https://orcid.org/0000-0002-1127-3907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en-US" sz="16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Scopus Author ID: 57192120448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355</TotalTime>
  <Words>1062</Words>
  <Application>Microsoft Office PowerPoint</Application>
  <PresentationFormat>Presentazione su schermo (4:3)</PresentationFormat>
  <Paragraphs>87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D'Angelo Lidia</cp:lastModifiedBy>
  <cp:revision>25</cp:revision>
  <dcterms:created xsi:type="dcterms:W3CDTF">2023-02-21T16:11:06Z</dcterms:created>
  <dcterms:modified xsi:type="dcterms:W3CDTF">2023-04-04T07:40:59Z</dcterms:modified>
</cp:coreProperties>
</file>