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9442DC-0588-7541-B134-91EFE8232E7A}" v="2" dt="2023-04-05T07:56:55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859"/>
  </p:normalViewPr>
  <p:slideViewPr>
    <p:cSldViewPr snapToGrid="0">
      <p:cViewPr varScale="1">
        <p:scale>
          <a:sx n="108" d="100"/>
          <a:sy n="108" d="100"/>
        </p:scale>
        <p:origin x="1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stanza Turrini" userId="8ec4a89c-224b-4889-9249-787214c43e2c" providerId="ADAL" clId="{5F9442DC-0588-7541-B134-91EFE8232E7A}"/>
    <pc:docChg chg="delSld modSld">
      <pc:chgData name="Costanza Turrini" userId="8ec4a89c-224b-4889-9249-787214c43e2c" providerId="ADAL" clId="{5F9442DC-0588-7541-B134-91EFE8232E7A}" dt="2023-04-05T12:18:29.127" v="22" actId="255"/>
      <pc:docMkLst>
        <pc:docMk/>
      </pc:docMkLst>
      <pc:sldChg chg="del">
        <pc:chgData name="Costanza Turrini" userId="8ec4a89c-224b-4889-9249-787214c43e2c" providerId="ADAL" clId="{5F9442DC-0588-7541-B134-91EFE8232E7A}" dt="2023-04-05T12:05:19.709" v="3" actId="2696"/>
        <pc:sldMkLst>
          <pc:docMk/>
          <pc:sldMk cId="3402410080" sldId="257"/>
        </pc:sldMkLst>
      </pc:sldChg>
      <pc:sldChg chg="modSp mod">
        <pc:chgData name="Costanza Turrini" userId="8ec4a89c-224b-4889-9249-787214c43e2c" providerId="ADAL" clId="{5F9442DC-0588-7541-B134-91EFE8232E7A}" dt="2023-04-05T12:18:29.127" v="22" actId="255"/>
        <pc:sldMkLst>
          <pc:docMk/>
          <pc:sldMk cId="2526205064" sldId="261"/>
        </pc:sldMkLst>
        <pc:spChg chg="mod">
          <ac:chgData name="Costanza Turrini" userId="8ec4a89c-224b-4889-9249-787214c43e2c" providerId="ADAL" clId="{5F9442DC-0588-7541-B134-91EFE8232E7A}" dt="2023-04-05T12:18:29.127" v="22" actId="255"/>
          <ac:spMkLst>
            <pc:docMk/>
            <pc:sldMk cId="2526205064" sldId="261"/>
            <ac:spMk id="7" creationId="{2542426D-C8F7-0076-3FB7-94EB6EE75273}"/>
          </ac:spMkLst>
        </pc:spChg>
      </pc:sldChg>
      <pc:sldChg chg="modSp mod">
        <pc:chgData name="Costanza Turrini" userId="8ec4a89c-224b-4889-9249-787214c43e2c" providerId="ADAL" clId="{5F9442DC-0588-7541-B134-91EFE8232E7A}" dt="2023-04-05T12:17:16.413" v="21" actId="20577"/>
        <pc:sldMkLst>
          <pc:docMk/>
          <pc:sldMk cId="3774676520" sldId="262"/>
        </pc:sldMkLst>
        <pc:spChg chg="mod">
          <ac:chgData name="Costanza Turrini" userId="8ec4a89c-224b-4889-9249-787214c43e2c" providerId="ADAL" clId="{5F9442DC-0588-7541-B134-91EFE8232E7A}" dt="2023-04-05T12:17:16.413" v="21" actId="20577"/>
          <ac:spMkLst>
            <pc:docMk/>
            <pc:sldMk cId="3774676520" sldId="262"/>
            <ac:spMk id="7" creationId="{2542426D-C8F7-0076-3FB7-94EB6EE75273}"/>
          </ac:spMkLst>
        </pc:spChg>
      </pc:sldChg>
      <pc:sldChg chg="modSp mod">
        <pc:chgData name="Costanza Turrini" userId="8ec4a89c-224b-4889-9249-787214c43e2c" providerId="ADAL" clId="{5F9442DC-0588-7541-B134-91EFE8232E7A}" dt="2023-04-05T12:13:31.156" v="11" actId="20577"/>
        <pc:sldMkLst>
          <pc:docMk/>
          <pc:sldMk cId="273765657" sldId="264"/>
        </pc:sldMkLst>
        <pc:spChg chg="mod">
          <ac:chgData name="Costanza Turrini" userId="8ec4a89c-224b-4889-9249-787214c43e2c" providerId="ADAL" clId="{5F9442DC-0588-7541-B134-91EFE8232E7A}" dt="2023-04-05T12:13:31.156" v="11" actId="20577"/>
          <ac:spMkLst>
            <pc:docMk/>
            <pc:sldMk cId="273765657" sldId="264"/>
            <ac:spMk id="7" creationId="{2542426D-C8F7-0076-3FB7-94EB6EE752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05/04/23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girlscodeitbetter.it/i-club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irlscodeitbetter.it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Officina Futuro Fondazione W-Group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Girls Code it Better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Istruzione, Formazione e lavoro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Diseguaglianze – pari opportunità - inclusione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Costanza Turrini Ideatrice e Project manager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Jessica Redeghieri Educational manager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Barbara Di Pasqua Amministratrice Officina Futuro Fondazione </a:t>
            </a:r>
            <a:r>
              <a:rPr lang="it-IT" sz="2000" i="0" u="none" strike="noStrike" cap="none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W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-Group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Enzo Zecchi Consulente Scientifico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Andrea Sartori Consulente STEM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Matilde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Bognolo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Tutor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Dirigenti, Insegnanti, maker…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4494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34765" y="1578027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200" b="1" i="0" u="none" strike="noStrike" cap="none" dirty="0">
              <a:solidFill>
                <a:srgbClr val="002060"/>
              </a:solidFill>
              <a:latin typeface="Titillium Web" pitchFamily="2" charset="77"/>
              <a:ea typeface="Titillium Web"/>
              <a:cs typeface="Titillium Web"/>
              <a:sym typeface="Titillium Web"/>
            </a:endParaRPr>
          </a:p>
          <a:p>
            <a:pPr algn="just">
              <a:lnSpc>
                <a:spcPct val="150000"/>
              </a:lnSpc>
            </a:pP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In Italia, la sottorappresentazione delle donne nel settore ICT rappresenta ancora una grande sfida. La soluzione è un’azione concreta e concertata tra scuola, territorio, mondo del lavoro e terzo settore. Girls Code </a:t>
            </a:r>
            <a:r>
              <a:rPr lang="it-IT" sz="1300" b="0" i="0" u="none" strike="noStrike" dirty="0" err="1">
                <a:solidFill>
                  <a:srgbClr val="002060"/>
                </a:solidFill>
                <a:effectLst/>
                <a:latin typeface="Titillium Web" pitchFamily="2" charset="77"/>
              </a:rPr>
              <a:t>It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 Better è un progetto gratuito di creatività digitale e imprenditorialità che prevede la creazione di Club extra-curriculari pomeridiani e gratuiti rivolti alle scuole secondarie di I° e II° (45 ore/35 ore). Ogni club, formato da 20 ragazze guidate da un </a:t>
            </a:r>
            <a:r>
              <a:rPr lang="it-IT" sz="1300" b="1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coach-docente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 (un insegnante della scuola) e un </a:t>
            </a:r>
            <a:r>
              <a:rPr lang="it-IT" sz="1300" b="1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coach-maker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, affronta </a:t>
            </a:r>
            <a:r>
              <a:rPr lang="it-IT" sz="1300" b="1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un problema reale 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ricercando e </a:t>
            </a:r>
            <a:r>
              <a:rPr lang="it-IT" sz="1300" b="1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realizzando una soluzione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 (servizio/prodotto)</a:t>
            </a:r>
            <a:r>
              <a:rPr lang="it-IT" sz="1300" b="1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 attraverso l’utilizzo  di tecnologie innovative e creative. 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I temi/problemi affrontati riguardano gli obiettivi dell’Agenda 2030 e le tecnologie diventano, quindi, il mezzo e non il fine dell’iniziativa, strumenti di risoluzione dei problemi. </a:t>
            </a:r>
            <a:r>
              <a:rPr lang="it-IT" sz="1300" dirty="0">
                <a:solidFill>
                  <a:srgbClr val="002060"/>
                </a:solidFill>
                <a:effectLst/>
                <a:latin typeface="Titillium Web" pitchFamily="2" charset="77"/>
                <a:ea typeface="Calibri" panose="020F0502020204030204" pitchFamily="34" charset="0"/>
              </a:rPr>
              <a:t> 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10587" y="143894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Per permettere alle partecipanti di realizzare soluzioni altamente innovative vengono messe a disposizione competenze e strumenti facenti parte di diverse aree tecnologiche: elettronica e automazione; modellazione e stampa 3D; sviluppo app e web; coding; realtà virtuale e aumentata; </a:t>
            </a:r>
            <a:r>
              <a:rPr lang="it-IT" sz="1300" b="0" i="0" u="none" strike="noStrike" dirty="0" err="1">
                <a:solidFill>
                  <a:srgbClr val="002060"/>
                </a:solidFill>
                <a:effectLst/>
                <a:latin typeface="Titillium Web" pitchFamily="2" charset="77"/>
              </a:rPr>
              <a:t>videomaking</a:t>
            </a: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 e grafica.</a:t>
            </a:r>
            <a:endParaRPr lang="it-IT" sz="1300" b="0" dirty="0">
              <a:effectLst/>
              <a:latin typeface="Titillium Web" pitchFamily="2" charset="77"/>
            </a:endParaRP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Le ragazze si impossessano di competenze digitali, scardinano lo stereotipo che le vede poco inclini alle discipline STEM operando concretamente per la risoluzione del tema che è stato loro affidato. La scuola sperimenta un metodo didattico costruttivo e collaborativo che facilita gli apprendimenti e la partecipazione anche dei soggetti più fragili. Il territorio agisce dal basso e la capacità produttiva sostiene questi valori e processi. </a:t>
            </a: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300" b="0" i="0" u="none" strike="noStrike" dirty="0">
                <a:solidFill>
                  <a:srgbClr val="002060"/>
                </a:solidFill>
                <a:effectLst/>
                <a:latin typeface="Titillium Web" pitchFamily="2" charset="77"/>
              </a:rPr>
              <a:t>Pensare in maniera collaborativa e non competitiva funziona: in 9 anni le scuole, i territori e le aziende hanno partecipato sempre più attivamente creando una rete di più di 10.000 ragazze.</a:t>
            </a:r>
            <a:endParaRPr lang="it-IT" sz="1300" b="0" dirty="0">
              <a:effectLst/>
              <a:latin typeface="Titillium Web" pitchFamily="2" charset="77"/>
            </a:endParaRPr>
          </a:p>
          <a:p>
            <a:br>
              <a:rPr lang="it-IT" dirty="0"/>
            </a:b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34765" y="1647153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www.girlscodeitbetter.it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Tutti i progetti dele scuole sono in 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https://girlscodeitbetter.it/i-club/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Costanza Turrini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2000" i="0" u="none" strike="noStrike" cap="none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costanza.turrini@girlscodeitbetter.it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1365</TotalTime>
  <Words>540</Words>
  <Application>Microsoft Macintosh PowerPoint</Application>
  <PresentationFormat>Presentazione su schermo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Costanza Turrini</cp:lastModifiedBy>
  <cp:revision>2</cp:revision>
  <dcterms:created xsi:type="dcterms:W3CDTF">2023-02-21T16:11:06Z</dcterms:created>
  <dcterms:modified xsi:type="dcterms:W3CDTF">2023-04-05T12:18:39Z</dcterms:modified>
</cp:coreProperties>
</file>