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irpp.it/storage/locandine/iniziative_26.pdf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iorella.calabrese@unipd.it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</a:t>
            </a:r>
            <a:r>
              <a:rPr lang="it-IT" sz="2800" b="1" i="0" dirty="0" err="1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empowerment</a:t>
            </a:r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 </a:t>
            </a:r>
            <a:r>
              <a:rPr lang="it-IT" sz="2800" b="1" i="0" dirty="0" smtClean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e </a:t>
            </a:r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338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</a:t>
            </a: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PROPONENTE: </a:t>
            </a:r>
            <a:r>
              <a:rPr lang="it" sz="2000" b="1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Dipartimento di Scienze Cardio-Toraco-Vascolari e Sanità Pubblica dell’Università di Padova</a:t>
            </a:r>
            <a:endParaRPr lang="it" sz="2000" b="1" i="0" u="none" strike="noStrike" cap="none" dirty="0">
              <a:solidFill>
                <a:srgbClr val="002060"/>
              </a:solidFill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</a:t>
            </a: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SOLUZIONE:</a:t>
            </a:r>
            <a:r>
              <a:rPr lang="it-IT" sz="2000" b="1" dirty="0" smtClean="0">
                <a:solidFill>
                  <a:srgbClr val="002060"/>
                </a:solidFill>
                <a:ea typeface="Titillium Web"/>
                <a:cs typeface="Titillium Web"/>
              </a:rPr>
              <a:t>FUMARE </a:t>
            </a:r>
            <a:r>
              <a:rPr lang="it-IT" sz="2000" b="1" dirty="0">
                <a:solidFill>
                  <a:srgbClr val="002060"/>
                </a:solidFill>
                <a:ea typeface="Titillium Web"/>
                <a:cs typeface="Titillium Web"/>
              </a:rPr>
              <a:t>E LAVORARE OGGI… RESPIRARE DOMANI: </a:t>
            </a:r>
            <a:r>
              <a:rPr lang="it-IT" sz="2000" b="1" dirty="0" smtClean="0">
                <a:solidFill>
                  <a:srgbClr val="002060"/>
                </a:solidFill>
                <a:ea typeface="Titillium Web"/>
                <a:cs typeface="Titillium Web"/>
              </a:rPr>
              <a:t>la </a:t>
            </a:r>
            <a:r>
              <a:rPr lang="it-IT" sz="2000" b="1" dirty="0">
                <a:solidFill>
                  <a:srgbClr val="002060"/>
                </a:solidFill>
                <a:ea typeface="Titillium Web"/>
                <a:cs typeface="Titillium Web"/>
              </a:rPr>
              <a:t>ricerca scientifica nella prevenzione e cura delle patologie polmonari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" sz="2000" b="1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Salute e benessere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" sz="2000" b="1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Salute e welfare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3779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 smtClean="0"/>
              <a:t>Prof.ssa </a:t>
            </a:r>
            <a:r>
              <a:rPr lang="it-IT" sz="1400" dirty="0"/>
              <a:t>Fiorella Calabrese (Medico, </a:t>
            </a:r>
            <a:r>
              <a:rPr lang="it-IT" sz="1400" dirty="0" smtClean="0"/>
              <a:t>Anatomopatologa, Professoressa ordinaria </a:t>
            </a:r>
            <a:r>
              <a:rPr lang="it-IT" sz="1400" dirty="0"/>
              <a:t>dell’Università degli Studi di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Dott.ssa Federica </a:t>
            </a:r>
            <a:r>
              <a:rPr lang="it-IT" sz="1400" dirty="0" err="1"/>
              <a:t>Pezzuto</a:t>
            </a:r>
            <a:r>
              <a:rPr lang="it-IT" sz="1400" dirty="0"/>
              <a:t> (Medico, </a:t>
            </a:r>
            <a:r>
              <a:rPr lang="it-IT" sz="1400" dirty="0" smtClean="0"/>
              <a:t>Anatomopatologa, Ricercatrice </a:t>
            </a:r>
            <a:r>
              <a:rPr lang="it-IT" sz="1400" dirty="0"/>
              <a:t>dell’Università degli Studi di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Dott.ssa Francesca Lunardi (Medico, </a:t>
            </a:r>
            <a:r>
              <a:rPr lang="it-IT" sz="1400" dirty="0" smtClean="0"/>
              <a:t>Anatomopatologa, Ricercatrice </a:t>
            </a:r>
            <a:r>
              <a:rPr lang="it-IT" sz="1400" dirty="0"/>
              <a:t>dell’Università degli Studi di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Prof.ssa Simonetta </a:t>
            </a:r>
            <a:r>
              <a:rPr lang="it-IT" sz="1400" dirty="0" err="1"/>
              <a:t>Baraldo</a:t>
            </a:r>
            <a:r>
              <a:rPr lang="it-IT" sz="1400" dirty="0"/>
              <a:t> (</a:t>
            </a:r>
            <a:r>
              <a:rPr lang="it-IT" sz="1400" dirty="0" smtClean="0"/>
              <a:t>Biologa, Professoressa associata </a:t>
            </a:r>
            <a:r>
              <a:rPr lang="it-IT" sz="1400" dirty="0"/>
              <a:t>dell’Università degli Studi di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Dott.ssa Elisabetta Balestro (Medico, </a:t>
            </a:r>
            <a:r>
              <a:rPr lang="it-IT" sz="1400" dirty="0" smtClean="0"/>
              <a:t>Pneumologa, </a:t>
            </a:r>
            <a:r>
              <a:rPr lang="it-IT" sz="1400" dirty="0"/>
              <a:t>Dirigente Medico di Azienda Ospedale-Università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Dott.ssa </a:t>
            </a:r>
            <a:r>
              <a:rPr lang="it-IT" sz="1400" dirty="0" err="1"/>
              <a:t>Mariaenrica</a:t>
            </a:r>
            <a:r>
              <a:rPr lang="it-IT" sz="1400" dirty="0"/>
              <a:t> </a:t>
            </a:r>
            <a:r>
              <a:rPr lang="it-IT" sz="1400" dirty="0" err="1"/>
              <a:t>Tinè</a:t>
            </a:r>
            <a:r>
              <a:rPr lang="it-IT" sz="1400" dirty="0"/>
              <a:t> (Medico, </a:t>
            </a:r>
            <a:r>
              <a:rPr lang="it-IT" sz="1400" dirty="0" smtClean="0"/>
              <a:t>Pneumologa, Ricercatrice </a:t>
            </a:r>
            <a:r>
              <a:rPr lang="it-IT" sz="1400" dirty="0"/>
              <a:t>dell’Università degli Studi di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 Giovanni Comacchio (Medico, Chirurgo Toracico, Dirigente Medico di Azienda Ospedale-Università Padova)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it-IT" sz="1400" dirty="0"/>
              <a:t>Dott.ssa Eleonora </a:t>
            </a:r>
            <a:r>
              <a:rPr lang="it-IT" sz="1400" dirty="0" err="1"/>
              <a:t>Faccioli</a:t>
            </a:r>
            <a:r>
              <a:rPr lang="it-IT" sz="1400" dirty="0"/>
              <a:t> (Medico, </a:t>
            </a:r>
            <a:r>
              <a:rPr lang="it-IT" sz="1400" dirty="0" smtClean="0"/>
              <a:t>Chirurga Toracica, Ricercatrice </a:t>
            </a:r>
            <a:r>
              <a:rPr lang="it-IT" sz="1400" dirty="0"/>
              <a:t>dell’Università degli Studi di Padova)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Dott.ssa Elisabetta </a:t>
            </a:r>
            <a:r>
              <a:rPr lang="it-IT" sz="1400" dirty="0" err="1"/>
              <a:t>Cocconcelli</a:t>
            </a:r>
            <a:r>
              <a:rPr lang="it-IT" sz="1400" dirty="0"/>
              <a:t> (Medico, </a:t>
            </a:r>
            <a:r>
              <a:rPr lang="it-IT" sz="1400" dirty="0" smtClean="0"/>
              <a:t>Pneumologa, </a:t>
            </a:r>
            <a:r>
              <a:rPr lang="it-IT" sz="1400" dirty="0"/>
              <a:t>Dirigente Medico di Azienda Ospedale-Università Padova)</a:t>
            </a:r>
            <a:endParaRPr sz="14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4494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346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</a:p>
          <a:p>
            <a:pPr algn="just" fontAlgn="base"/>
            <a:r>
              <a:rPr lang="it-IT" sz="1600" dirty="0" smtClean="0"/>
              <a:t>Il </a:t>
            </a:r>
            <a:r>
              <a:rPr lang="it-IT" sz="1600" dirty="0"/>
              <a:t>Dipartimento di Scienze Cardio-</a:t>
            </a:r>
            <a:r>
              <a:rPr lang="it-IT" sz="1600" dirty="0" err="1"/>
              <a:t>Toraco</a:t>
            </a:r>
            <a:r>
              <a:rPr lang="it-IT" sz="1600" dirty="0"/>
              <a:t>-Vascolari e Sanità Pubblica dell’Università degli Studi di Padova ha realizzato nell’ambito delle proprie attività di Terza Missione ed in collaborazione con AIRPP – Associazione Italiana Ricerca Patologie Polmonari un’iniziativa di educazione e sensibilizzazione sulle malattie polmonari causate </a:t>
            </a:r>
            <a:r>
              <a:rPr lang="it-IT" sz="1600" dirty="0"/>
              <a:t>da abitudini tabagiche tradizionali e nuove e/o dall’esposizione professionale, con particolare focus sull’importanza della ricerca scientifica in tale ambito. </a:t>
            </a:r>
            <a:endParaRPr lang="it-IT" sz="1600" dirty="0" smtClean="0"/>
          </a:p>
          <a:p>
            <a:pPr algn="just" fontAlgn="base"/>
            <a:endParaRPr lang="it-IT" sz="1600" dirty="0" smtClean="0"/>
          </a:p>
          <a:p>
            <a:pPr algn="just" fontAlgn="base"/>
            <a:r>
              <a:rPr lang="it-IT" sz="1600" dirty="0" smtClean="0"/>
              <a:t>L’iniziativa </a:t>
            </a:r>
            <a:r>
              <a:rPr lang="it-IT" sz="1600" dirty="0"/>
              <a:t>è articolata in una serie di incontri programmati presso diverse scuole secondarie di primo e di secondo grado, mirati appunto ad informare le giovani generazioni sugli effetti negativi di fumo o di taluni ambienti lavorativi, oltre che di raccontare, con il coinvolgimento di ricercatrici e ricercatori dell’Università degli Studi di Padova, i risultati dell’attività di ricerca realizzata dal Dipartimento. </a:t>
            </a: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chi è adatta / in che contesti o amministrazioni si può attuare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dirty="0"/>
              <a:t>L’iniziativa è rivolta a studentesse e studenti delle scuole secondarie di primo e di secondo grado del Veneto, in particolare di Padova e provincia (fascia di età: 11-18 anni</a:t>
            </a:r>
            <a:r>
              <a:rPr lang="it-IT" dirty="0" smtClean="0"/>
              <a:t>), ma può essere estesa anche a scuole di altre regioni italiane.</a:t>
            </a:r>
            <a:endParaRPr lang="it-IT" sz="2000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Locandina </a:t>
            </a:r>
            <a:r>
              <a:rPr lang="it-IT" sz="2000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del progetto: </a:t>
            </a:r>
            <a:r>
              <a:rPr lang="it-IT" sz="2000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  <a:hlinkClick r:id="rId6"/>
              </a:rPr>
              <a:t>https://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  <a:hlinkClick r:id="rId6"/>
              </a:rPr>
              <a:t>www.airpp.it/storage/locandine/iniziative_26.pdf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 </a:t>
            </a:r>
            <a:endParaRPr lang="it-IT" sz="2000" i="0" u="none" strike="noStrike" cap="none" dirty="0" smtClean="0">
              <a:solidFill>
                <a:srgbClr val="002060"/>
              </a:solidFill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Nome e Cognome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: prof.ssa Fiorella Calabrese</a:t>
            </a:r>
            <a:endParaRPr lang="it-IT" sz="2000" i="0" u="none" strike="noStrike" cap="none" dirty="0">
              <a:solidFill>
                <a:srgbClr val="002060"/>
              </a:solidFill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Email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: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  <a:hlinkClick r:id="rId6"/>
              </a:rPr>
              <a:t>fiorella.calabrese@unipd.it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 </a:t>
            </a:r>
            <a:endParaRPr lang="it-IT" sz="2000" i="0" u="none" strike="noStrike" cap="none" dirty="0">
              <a:solidFill>
                <a:srgbClr val="002060"/>
              </a:solidFill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Altre informazioni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: </a:t>
            </a:r>
            <a:r>
              <a:rPr lang="it-IT" sz="2000" dirty="0">
                <a:solidFill>
                  <a:srgbClr val="002060"/>
                </a:solidFill>
                <a:ea typeface="Titillium Web"/>
                <a:cs typeface="Titillium Web"/>
              </a:rPr>
              <a:t>Dipartimento di 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</a:rPr>
              <a:t>Scienze Cardio-</a:t>
            </a:r>
            <a:r>
              <a:rPr lang="it-IT" sz="2000" dirty="0" err="1" smtClean="0">
                <a:solidFill>
                  <a:srgbClr val="002060"/>
                </a:solidFill>
                <a:ea typeface="Titillium Web"/>
                <a:cs typeface="Titillium Web"/>
              </a:rPr>
              <a:t>Toraco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</a:rPr>
              <a:t>-Vascolari e </a:t>
            </a:r>
            <a:r>
              <a:rPr lang="it-IT" sz="2000" dirty="0">
                <a:solidFill>
                  <a:srgbClr val="002060"/>
                </a:solidFill>
                <a:ea typeface="Titillium Web"/>
                <a:cs typeface="Titillium Web"/>
              </a:rPr>
              <a:t>Sanità 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</a:rPr>
              <a:t>pubblica</a:t>
            </a:r>
            <a:r>
              <a:rPr lang="it-IT" sz="2000" dirty="0" smtClean="0">
                <a:solidFill>
                  <a:srgbClr val="002060"/>
                </a:solidFill>
                <a:ea typeface="Titillium Web"/>
                <a:cs typeface="Titillium Web"/>
                <a:sym typeface="Titillium Web"/>
              </a:rPr>
              <a:t> dell’Università di Padova</a:t>
            </a:r>
            <a:endParaRPr lang="it-IT" sz="2000" dirty="0">
              <a:solidFill>
                <a:srgbClr val="002060"/>
              </a:solidFill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130</TotalTime>
  <Words>550</Words>
  <Application>Microsoft Office PowerPoint</Application>
  <PresentationFormat>Presentazione su schermo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OSPITE</cp:lastModifiedBy>
  <cp:revision>10</cp:revision>
  <cp:lastPrinted>2023-03-22T14:37:18Z</cp:lastPrinted>
  <dcterms:created xsi:type="dcterms:W3CDTF">2023-02-21T16:11:06Z</dcterms:created>
  <dcterms:modified xsi:type="dcterms:W3CDTF">2023-04-03T09:24:11Z</dcterms:modified>
</cp:coreProperties>
</file>