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Quattrocento Sans" panose="020B0604020202020204" charset="0"/>
      <p:regular r:id="rId14"/>
      <p:bold r:id="rId15"/>
      <p:italic r:id="rId16"/>
      <p:boldItalic r:id="rId17"/>
    </p:embeddedFont>
    <p:embeddedFont>
      <p:font typeface="Titillium Web" panose="020B060402020202020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jmzTbklygHe0xapwkDNZR/w9++6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customschemas.google.com/relationships/presentationmetadata" Target="metadata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hyperlink" Target="https://www.salute.gov.it/portale/ministro/p4_5_2_4_2.jsp?lingua=italiano&amp;menu=uffCentrali&amp;label=uffCentrali&amp;id=1368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3" name="Google Shape;9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sp>
        <p:nvSpPr>
          <p:cNvPr id="96" name="Google Shape;96;p2"/>
          <p:cNvSpPr txBox="1"/>
          <p:nvPr/>
        </p:nvSpPr>
        <p:spPr>
          <a:xfrm>
            <a:off x="760393" y="2705725"/>
            <a:ext cx="7642077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PA SOSTENIBILE 2023</a:t>
            </a:r>
            <a:endParaRPr sz="6000" b="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inclusione, empowerment e persone</a:t>
            </a:r>
            <a:endParaRPr sz="2800" b="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97" name="Google Shape;97;p2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3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pic>
        <p:nvPicPr>
          <p:cNvPr id="107" name="Google Shape;107;p3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2023</a:t>
            </a:r>
            <a:b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SOSTENIBILE 2023»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</a:t>
            </a: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nclusione, empowerment e persone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10" name="Google Shape;110;p3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1" name="Google Shape;111;p3"/>
          <p:cNvSpPr txBox="1"/>
          <p:nvPr/>
        </p:nvSpPr>
        <p:spPr>
          <a:xfrm>
            <a:off x="578850" y="2112425"/>
            <a:ext cx="7986300" cy="316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90000"/>
              </a:lnSpc>
              <a:buSzPts val="2400"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SOGGETTO PROPONENTE: </a:t>
            </a:r>
          </a:p>
          <a:p>
            <a:pPr lvl="0">
              <a:lnSpc>
                <a:spcPct val="90000"/>
              </a:lnSpc>
              <a:buSzPts val="2400"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Ministero della salute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UFFICIO 8, Sicurezza e salute dei lavoratori-Direzione generale del Personale, dell’Organizzazione e del Bilancio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SzPts val="2400"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TITOLO DELLA SOLUZIONE: 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Modello operativo inclusivo con t</a:t>
            </a:r>
            <a:r>
              <a:rPr lang="en-US" sz="2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ecnologia</a:t>
            </a:r>
            <a:r>
              <a:rPr lang="en-US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a </a:t>
            </a:r>
            <a:r>
              <a:rPr lang="en-US" sz="2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pilotaggio</a:t>
            </a:r>
            <a:r>
              <a:rPr lang="en-US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da </a:t>
            </a:r>
            <a:r>
              <a:rPr lang="en-US" sz="2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remoto</a:t>
            </a:r>
            <a:endParaRPr lang="en-US" sz="20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SzPts val="2400"/>
            </a:pPr>
            <a:endParaRPr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CATEGORIA: 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diseguaglianze, pari opportunità, inclusione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AMBITI: 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disuguaglianze, pari opportunità, inclusione; capitale umano, educazione, lavoro; salute &amp; welfare.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br>
              <a:rPr lang="it-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17" name="Google Shape;11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pic>
        <p:nvPicPr>
          <p:cNvPr id="120" name="Google Shape;120;p4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4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4"/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2023</a:t>
            </a:r>
            <a:b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SOSTENIBILE 2023»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</a:t>
            </a: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nclusione, empowerment e persone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23" name="Google Shape;123;p4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4" name="Google Shape;124;p4"/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GRUPPO DI LAVORO</a:t>
            </a:r>
            <a:endParaRPr dirty="0"/>
          </a:p>
          <a:p>
            <a:pPr lvl="0" algn="just">
              <a:lnSpc>
                <a:spcPct val="90000"/>
              </a:lnSpc>
              <a:buSzPts val="2400"/>
            </a:pPr>
            <a:r>
              <a:rPr lang="it-IT" sz="2000" dirty="0">
                <a:solidFill>
                  <a:srgbClr val="002060"/>
                </a:solidFill>
                <a:latin typeface="Titillium Web"/>
                <a:sym typeface="Titillium Web"/>
              </a:rPr>
              <a:t>Sara Angelone, Medico competente coordinatore e Direttore Ufficio 8- Sicurezza e salute delle sedi centrali del Ministero della salute, Direzione del Personale, del Bilancio e dell’Organizzazione in persona del Direttore generale Dott. Giuseppe </a:t>
            </a:r>
            <a:r>
              <a:rPr lang="it-IT" sz="2000" dirty="0" err="1">
                <a:solidFill>
                  <a:srgbClr val="002060"/>
                </a:solidFill>
                <a:latin typeface="Titillium Web"/>
                <a:sym typeface="Titillium Web"/>
              </a:rPr>
              <a:t>Celotto</a:t>
            </a:r>
            <a:r>
              <a:rPr lang="it-IT" sz="2000" dirty="0">
                <a:solidFill>
                  <a:srgbClr val="002060"/>
                </a:solidFill>
                <a:latin typeface="Titillium Web"/>
                <a:sym typeface="Titillium Web"/>
              </a:rPr>
              <a:t>, ed  il Prof. Dott. Andrea Magrini, Medico competente delle sedi centrali del Ministero della salute e Direttore della Scuola di Specializzazione in Medicina del lavoro del Policlinico Universitario Tor Vergata, in Roma.</a:t>
            </a:r>
            <a:endParaRPr lang="it-IT" sz="20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br>
              <a:rPr lang="it-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30" name="Google Shape;13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pic>
        <p:nvPicPr>
          <p:cNvPr id="133" name="Google Shape;133;p5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5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5"/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2023</a:t>
            </a:r>
            <a:b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SOSTENIBILE 2023»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</a:t>
            </a: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nclusione, empowerment e persone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36" name="Google Shape;136;p5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7" name="Google Shape;137;p5"/>
          <p:cNvSpPr txBox="1"/>
          <p:nvPr/>
        </p:nvSpPr>
        <p:spPr>
          <a:xfrm>
            <a:off x="479394" y="1908924"/>
            <a:ext cx="8176334" cy="3859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it-IT" sz="2000" b="1" dirty="0">
                <a:solidFill>
                  <a:srgbClr val="002060"/>
                </a:solidFill>
                <a:latin typeface="Titillium Web"/>
              </a:rPr>
              <a:t>Descrizione:</a:t>
            </a:r>
          </a:p>
          <a:p>
            <a:pPr algn="just"/>
            <a:r>
              <a:rPr lang="it-IT" sz="2000" dirty="0">
                <a:solidFill>
                  <a:srgbClr val="002060"/>
                </a:solidFill>
                <a:latin typeface="Titillium Web"/>
              </a:rPr>
              <a:t>Ideazione ed applicazione, con esito positivo, di un nuovo modello operativo con l’inclusione del personale disabile in servizio (L. 68/1999), come parte attiva, in prima linea da protagonista ed in totale sicurezza, attraverso l’impiego di sistemi a pilotaggio da remoto (es.: drone, robot e simili), finalizzati in particolare al rilevamento di ordigni esplosivi e/o al recupero di persone nei luoghi di lavoro in caso di attivazione di piani di evacuazione/emergenza del Servizio di Prevenzione e Protezione (S.P.P., d.lgs. 81/2008).</a:t>
            </a:r>
          </a:p>
          <a:p>
            <a:pPr algn="just"/>
            <a:r>
              <a:rPr lang="it-IT" sz="2000" dirty="0">
                <a:solidFill>
                  <a:srgbClr val="002060"/>
                </a:solidFill>
                <a:latin typeface="Titillium Web"/>
              </a:rPr>
              <a:t>Detto modello trasla conoscenze ad appannaggio solitamente militare, quali la </a:t>
            </a:r>
            <a:r>
              <a:rPr lang="it-IT" sz="2000" dirty="0" err="1">
                <a:solidFill>
                  <a:srgbClr val="002060"/>
                </a:solidFill>
                <a:latin typeface="Titillium Web"/>
              </a:rPr>
              <a:t>Detection</a:t>
            </a:r>
            <a:r>
              <a:rPr lang="it-IT" sz="2000" dirty="0">
                <a:solidFill>
                  <a:srgbClr val="002060"/>
                </a:solidFill>
                <a:latin typeface="Titillium Web"/>
              </a:rPr>
              <a:t> SOKKS (cinofilia attiva nella security e ricerca) e la PET &amp;TECNOLOGY© (tecnica ludico ricreativa) nei luoghi di lavoro (safety).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43" name="Google Shape;14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6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pic>
        <p:nvPicPr>
          <p:cNvPr id="146" name="Google Shape;146;p6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6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6"/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2023</a:t>
            </a:r>
            <a:b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SOSTENIBILE 2023»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</a:t>
            </a: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nclusione, empowerment e persone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49" name="Google Shape;149;p6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0" name="Google Shape;150;p6"/>
          <p:cNvSpPr txBox="1"/>
          <p:nvPr/>
        </p:nvSpPr>
        <p:spPr>
          <a:xfrm>
            <a:off x="588281" y="1979720"/>
            <a:ext cx="7986300" cy="351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PRESENTAZIONE DELLA SOLUZIONE 2/2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 algn="just">
              <a:lnSpc>
                <a:spcPct val="90000"/>
              </a:lnSpc>
              <a:buSzPts val="2400"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Destinatari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tutti, 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senza distinzione, garantendo l’inclusione socio lavorativa, il superamento delle barriere architettoniche e dei pregiudizi, strettamente legati alla disabilità e al genere; impiego fattivo ed integrale delle risorse umane; reintegro di personale nei luoghi di lavoro dopo incidenti/malattie che ne abbiano comportato la disabilità; creazione di nuove figure altamente professionalizzate all’utilizzo di sistemi tecnologici innovativi, di semplice impiego; diminuzione stress lavoro-correlato; lavoro dignitoso.  </a:t>
            </a:r>
          </a:p>
          <a:p>
            <a:pPr lvl="0" algn="just">
              <a:lnSpc>
                <a:spcPct val="90000"/>
              </a:lnSpc>
              <a:buSzPts val="2400"/>
            </a:pP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</a:t>
            </a: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ontesto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Vigilanza, Security, Forze dell’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o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rdine, Amministrazioni, pubbliche e private, alunni nelle scuole.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56" name="Google Shape;156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7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pic>
        <p:nvPicPr>
          <p:cNvPr id="159" name="Google Shape;159;p7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7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7"/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2023</a:t>
            </a:r>
            <a:b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SOSTENIBILE 2023»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</a:t>
            </a: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nclusione, empowerment e persone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62" name="Google Shape;162;p7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3" name="Google Shape;163;p7"/>
          <p:cNvSpPr txBox="1"/>
          <p:nvPr/>
        </p:nvSpPr>
        <p:spPr>
          <a:xfrm>
            <a:off x="578850" y="2112425"/>
            <a:ext cx="7986300" cy="3586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PER ULTERIORI APPROFONDIMENTI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SzPts val="2400"/>
            </a:pP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7"/>
              </a:rPr>
              <a:t>https://www.salute.gov.it/portale/ministro/p4_5_2_4_2.jsp?lingua=italiano&amp;menu=uffCentrali&amp;label=uffCentrali&amp;id=1368</a:t>
            </a:r>
            <a:endParaRPr lang="it-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SzPts val="2400"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69722DF5-2F87-413B-9456-1A591535FF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9834" y="3533313"/>
            <a:ext cx="2840855" cy="18679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69" name="Google Shape;16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8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pic>
        <p:nvPicPr>
          <p:cNvPr id="172" name="Google Shape;172;p8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8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8"/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2023</a:t>
            </a:r>
            <a:b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SOSTENIBILE 2023»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</a:t>
            </a: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nclusione, empowerment e persone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75" name="Google Shape;175;p8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6" name="Google Shape;176;p8"/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ANAGRAFICA DEL REFERENTE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Nome e Cognome: Sara Angelone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Email: s.angelone@sanita</a:t>
            </a:r>
            <a:r>
              <a:rPr lang="it-IT" sz="2000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.it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567</Words>
  <Application>Microsoft Office PowerPoint</Application>
  <PresentationFormat>Presentazione su schermo (4:3)</PresentationFormat>
  <Paragraphs>57</Paragraphs>
  <Slides>7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Quattrocento Sans</vt:lpstr>
      <vt:lpstr>Arial</vt:lpstr>
      <vt:lpstr>Calibri</vt:lpstr>
      <vt:lpstr>Titillium Web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Alice Bontempi</dc:creator>
  <cp:lastModifiedBy>Angelone Sara</cp:lastModifiedBy>
  <cp:revision>27</cp:revision>
  <dcterms:created xsi:type="dcterms:W3CDTF">2023-02-21T16:11:06Z</dcterms:created>
  <dcterms:modified xsi:type="dcterms:W3CDTF">2023-04-13T15:01:00Z</dcterms:modified>
</cp:coreProperties>
</file>